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 id="2147483838" r:id="rId2"/>
    <p:sldMasterId id="2147483858" r:id="rId3"/>
    <p:sldMasterId id="2147483903" r:id="rId4"/>
    <p:sldMasterId id="2147483929" r:id="rId5"/>
  </p:sldMasterIdLst>
  <p:notesMasterIdLst>
    <p:notesMasterId r:id="rId18"/>
  </p:notesMasterIdLst>
  <p:handoutMasterIdLst>
    <p:handoutMasterId r:id="rId19"/>
  </p:handoutMasterIdLst>
  <p:sldIdLst>
    <p:sldId id="259" r:id="rId6"/>
    <p:sldId id="293" r:id="rId7"/>
    <p:sldId id="582" r:id="rId8"/>
    <p:sldId id="588" r:id="rId9"/>
    <p:sldId id="299" r:id="rId10"/>
    <p:sldId id="297" r:id="rId11"/>
    <p:sldId id="610" r:id="rId12"/>
    <p:sldId id="306" r:id="rId13"/>
    <p:sldId id="584" r:id="rId14"/>
    <p:sldId id="615" r:id="rId15"/>
    <p:sldId id="311" r:id="rId16"/>
    <p:sldId id="273" r:id="rId17"/>
  </p:sldIdLst>
  <p:sldSz cx="12192000" cy="6858000"/>
  <p:notesSz cx="6858000" cy="9144000"/>
  <p:custDataLst>
    <p:tags r:id="rId20"/>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2341" userDrawn="1">
          <p15:clr>
            <a:srgbClr val="A4A3A4"/>
          </p15:clr>
        </p15:guide>
        <p15:guide id="7" pos="365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07D"/>
    <a:srgbClr val="FF6327"/>
    <a:srgbClr val="01D1D0"/>
    <a:srgbClr val="E6E7E7"/>
    <a:srgbClr val="0070AD"/>
    <a:srgbClr val="7F7F7F"/>
    <a:srgbClr val="6D64CC"/>
    <a:srgbClr val="7E39BA"/>
    <a:srgbClr val="4701A7"/>
    <a:srgbClr val="C8FF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291" autoAdjust="0"/>
  </p:normalViewPr>
  <p:slideViewPr>
    <p:cSldViewPr>
      <p:cViewPr varScale="1">
        <p:scale>
          <a:sx n="90" d="100"/>
          <a:sy n="90" d="100"/>
        </p:scale>
        <p:origin x="576" y="78"/>
      </p:cViewPr>
      <p:guideLst>
        <p:guide orient="horz" pos="2341"/>
        <p:guide pos="3659"/>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8779"/>
    </p:cViewPr>
  </p:sorterViewPr>
  <p:notesViewPr>
    <p:cSldViewPr>
      <p:cViewPr varScale="1">
        <p:scale>
          <a:sx n="63" d="100"/>
          <a:sy n="63" d="100"/>
        </p:scale>
        <p:origin x="3134"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BA7AF1-64CB-4986-806C-C7B999BBD5CB}" type="doc">
      <dgm:prSet loTypeId="urn:microsoft.com/office/officeart/2005/8/layout/list1" loCatId="list" qsTypeId="urn:microsoft.com/office/officeart/2005/8/quickstyle/simple1" qsCatId="simple" csTypeId="urn:microsoft.com/office/officeart/2005/8/colors/accent1_3" csCatId="accent1" phldr="1"/>
      <dgm:spPr/>
      <dgm:t>
        <a:bodyPr/>
        <a:lstStyle/>
        <a:p>
          <a:endParaRPr lang="en-US"/>
        </a:p>
      </dgm:t>
    </dgm:pt>
    <dgm:pt modelId="{5B4C6A51-E465-43A8-A525-F6297D5778E2}">
      <dgm:prSet phldrT="[Text]" custT="1"/>
      <dgm:spPr/>
      <dgm:t>
        <a:bodyPr/>
        <a:lstStyle/>
        <a:p>
          <a:r>
            <a:rPr lang="en-US" sz="1800" dirty="0">
              <a:latin typeface="Arial" panose="020B0604020202020204" pitchFamily="34" charset="0"/>
              <a:cs typeface="Arial" panose="020B0604020202020204" pitchFamily="34" charset="0"/>
            </a:rPr>
            <a:t>Face Detection in Live Video stream using HOG</a:t>
          </a:r>
        </a:p>
      </dgm:t>
    </dgm:pt>
    <dgm:pt modelId="{360BC52F-EBEF-4015-A3EB-1B0D1A9D0A8D}" type="parTrans" cxnId="{96A87C13-CED0-4A25-8DD8-260C0AB1C2C7}">
      <dgm:prSet/>
      <dgm:spPr/>
      <dgm:t>
        <a:bodyPr/>
        <a:lstStyle/>
        <a:p>
          <a:endParaRPr lang="en-US"/>
        </a:p>
      </dgm:t>
    </dgm:pt>
    <dgm:pt modelId="{C8615858-CB0E-4686-B7BB-7926D5A9FE6C}" type="sibTrans" cxnId="{96A87C13-CED0-4A25-8DD8-260C0AB1C2C7}">
      <dgm:prSet/>
      <dgm:spPr/>
      <dgm:t>
        <a:bodyPr/>
        <a:lstStyle/>
        <a:p>
          <a:endParaRPr lang="en-US"/>
        </a:p>
      </dgm:t>
    </dgm:pt>
    <dgm:pt modelId="{824181B0-AA60-4DF4-ADAD-D3201648C036}">
      <dgm:prSet phldrT="[Text]" custT="1"/>
      <dgm:spPr/>
      <dgm:t>
        <a:bodyPr/>
        <a:lstStyle/>
        <a:p>
          <a:r>
            <a:rPr lang="en-US" sz="1800" kern="1200" dirty="0">
              <a:latin typeface="Arial" panose="020B0604020202020204" pitchFamily="34" charset="0"/>
              <a:ea typeface="+mn-ea"/>
              <a:cs typeface="Arial" panose="020B0604020202020204" pitchFamily="34" charset="0"/>
            </a:rPr>
            <a:t>Finding</a:t>
          </a:r>
          <a:r>
            <a:rPr lang="en-US" sz="1800" kern="1200" dirty="0">
              <a:latin typeface="Arial" panose="020B0604020202020204" pitchFamily="34" charset="0"/>
              <a:cs typeface="Arial" panose="020B0604020202020204" pitchFamily="34" charset="0"/>
            </a:rPr>
            <a:t> Eyes among the Key Facial Landmarks (Co-ordinates)</a:t>
          </a:r>
        </a:p>
      </dgm:t>
    </dgm:pt>
    <dgm:pt modelId="{71CF66B1-8AA8-4525-B1B2-3998BEBC8157}" type="parTrans" cxnId="{C8327C38-DDC3-49D2-8054-8DA4453F6F8F}">
      <dgm:prSet/>
      <dgm:spPr/>
      <dgm:t>
        <a:bodyPr/>
        <a:lstStyle/>
        <a:p>
          <a:endParaRPr lang="en-US"/>
        </a:p>
      </dgm:t>
    </dgm:pt>
    <dgm:pt modelId="{77E99B2D-565E-4BD8-BB22-DE69E144B984}" type="sibTrans" cxnId="{C8327C38-DDC3-49D2-8054-8DA4453F6F8F}">
      <dgm:prSet/>
      <dgm:spPr/>
      <dgm:t>
        <a:bodyPr/>
        <a:lstStyle/>
        <a:p>
          <a:endParaRPr lang="en-US"/>
        </a:p>
      </dgm:t>
    </dgm:pt>
    <dgm:pt modelId="{6B70611B-105A-4389-BA49-4EB54AF27418}">
      <dgm:prSet phldrT="[Text]" custT="1"/>
      <dgm:spPr/>
      <dgm:t>
        <a:bodyPr/>
        <a:lstStyle/>
        <a:p>
          <a:r>
            <a:rPr lang="en-US" sz="1800" kern="1200">
              <a:latin typeface="Arial" panose="020B0604020202020204" pitchFamily="34" charset="0"/>
              <a:ea typeface="+mn-ea"/>
              <a:cs typeface="Arial" panose="020B0604020202020204" pitchFamily="34" charset="0"/>
            </a:rPr>
            <a:t>Using</a:t>
          </a:r>
          <a:r>
            <a:rPr lang="en-US" sz="1800" kern="1200">
              <a:latin typeface="Arial" panose="020B0604020202020204" pitchFamily="34" charset="0"/>
              <a:cs typeface="Arial" panose="020B0604020202020204" pitchFamily="34" charset="0"/>
            </a:rPr>
            <a:t> Euclidean Distance Measure to find the Eyes Aspect Ratio to detect a blink</a:t>
          </a:r>
          <a:endParaRPr lang="en-US" sz="1800" kern="1200" dirty="0">
            <a:latin typeface="Arial" panose="020B0604020202020204" pitchFamily="34" charset="0"/>
            <a:cs typeface="Arial" panose="020B0604020202020204" pitchFamily="34" charset="0"/>
          </a:endParaRPr>
        </a:p>
      </dgm:t>
    </dgm:pt>
    <dgm:pt modelId="{CD7E8E74-3BC2-4FB4-93BD-D616B8E79557}" type="parTrans" cxnId="{1100B48C-465C-4820-BB3A-839BE409918C}">
      <dgm:prSet/>
      <dgm:spPr/>
      <dgm:t>
        <a:bodyPr/>
        <a:lstStyle/>
        <a:p>
          <a:endParaRPr lang="en-US"/>
        </a:p>
      </dgm:t>
    </dgm:pt>
    <dgm:pt modelId="{867396DF-E510-4B9A-B611-E4EDDADC4268}" type="sibTrans" cxnId="{1100B48C-465C-4820-BB3A-839BE409918C}">
      <dgm:prSet/>
      <dgm:spPr/>
      <dgm:t>
        <a:bodyPr/>
        <a:lstStyle/>
        <a:p>
          <a:endParaRPr lang="en-US"/>
        </a:p>
      </dgm:t>
    </dgm:pt>
    <dgm:pt modelId="{AF0D9447-0BFF-4C89-985C-C5AE9BDC7422}">
      <dgm:prSet phldrT="[Text]" custT="1"/>
      <dgm:spPr/>
      <dgm:t>
        <a:bodyPr/>
        <a:lstStyle/>
        <a:p>
          <a:r>
            <a:rPr lang="en-US" sz="1800" kern="1200">
              <a:latin typeface="Arial" panose="020B0604020202020204" pitchFamily="34" charset="0"/>
              <a:ea typeface="+mn-ea"/>
              <a:cs typeface="Arial" panose="020B0604020202020204" pitchFamily="34" charset="0"/>
            </a:rPr>
            <a:t>Calculating</a:t>
          </a:r>
          <a:r>
            <a:rPr lang="en-US" sz="1800" kern="1200">
              <a:latin typeface="Arial" panose="020B0604020202020204" pitchFamily="34" charset="0"/>
              <a:cs typeface="Arial" panose="020B0604020202020204" pitchFamily="34" charset="0"/>
            </a:rPr>
            <a:t> the number of active frames for which Eyes Aspect Ratio(EAR) is below threshold(0.25)</a:t>
          </a:r>
          <a:endParaRPr lang="en-US" sz="1800" kern="1200" dirty="0">
            <a:latin typeface="Arial" panose="020B0604020202020204" pitchFamily="34" charset="0"/>
            <a:cs typeface="Arial" panose="020B0604020202020204" pitchFamily="34" charset="0"/>
          </a:endParaRPr>
        </a:p>
      </dgm:t>
    </dgm:pt>
    <dgm:pt modelId="{00ED5EAE-A27A-4402-B750-13148C75BD1F}" type="parTrans" cxnId="{2CE5D176-970F-4626-BF57-1AB120AB8EDC}">
      <dgm:prSet/>
      <dgm:spPr/>
      <dgm:t>
        <a:bodyPr/>
        <a:lstStyle/>
        <a:p>
          <a:endParaRPr lang="en-US"/>
        </a:p>
      </dgm:t>
    </dgm:pt>
    <dgm:pt modelId="{8170C185-6B3D-4DAD-911C-A9BC8644CB1F}" type="sibTrans" cxnId="{2CE5D176-970F-4626-BF57-1AB120AB8EDC}">
      <dgm:prSet/>
      <dgm:spPr/>
      <dgm:t>
        <a:bodyPr/>
        <a:lstStyle/>
        <a:p>
          <a:endParaRPr lang="en-US"/>
        </a:p>
      </dgm:t>
    </dgm:pt>
    <dgm:pt modelId="{734EA429-7D07-4D95-9970-5EF33E95995C}">
      <dgm:prSet phldrT="[Text]" custT="1"/>
      <dgm:spPr/>
      <dgm:t>
        <a:bodyPr/>
        <a:lstStyle/>
        <a:p>
          <a:pPr marL="0" lvl="0" indent="0" algn="l" defTabSz="844550">
            <a:lnSpc>
              <a:spcPct val="90000"/>
            </a:lnSpc>
            <a:spcBef>
              <a:spcPct val="0"/>
            </a:spcBef>
            <a:spcAft>
              <a:spcPct val="35000"/>
            </a:spcAft>
            <a:buFont typeface="Arial" panose="020B0604020202020204" pitchFamily="34" charset="0"/>
            <a:buNone/>
          </a:pPr>
          <a:r>
            <a:rPr lang="en-US" sz="1800" kern="1200">
              <a:latin typeface="Arial" panose="020B0604020202020204" pitchFamily="34" charset="0"/>
              <a:ea typeface="+mn-ea"/>
              <a:cs typeface="Arial" panose="020B0604020202020204" pitchFamily="34" charset="0"/>
            </a:rPr>
            <a:t>Alert the driver once number of active frames with EAR &lt; 0.25 exceeds 30(Theoretical Threshold)</a:t>
          </a:r>
          <a:endParaRPr lang="en-US" sz="1800" kern="1200" dirty="0">
            <a:latin typeface="Arial" panose="020B0604020202020204" pitchFamily="34" charset="0"/>
            <a:ea typeface="+mn-ea"/>
            <a:cs typeface="Arial" panose="020B0604020202020204" pitchFamily="34" charset="0"/>
          </a:endParaRPr>
        </a:p>
      </dgm:t>
    </dgm:pt>
    <dgm:pt modelId="{F3254338-A379-4BE4-B8EA-DEF86B722D1B}" type="parTrans" cxnId="{DB3BDFB9-6152-4F86-B133-63A68738741A}">
      <dgm:prSet/>
      <dgm:spPr/>
      <dgm:t>
        <a:bodyPr/>
        <a:lstStyle/>
        <a:p>
          <a:endParaRPr lang="en-US"/>
        </a:p>
      </dgm:t>
    </dgm:pt>
    <dgm:pt modelId="{D28A77A2-AEE9-4E75-9E92-EA86913D758C}" type="sibTrans" cxnId="{DB3BDFB9-6152-4F86-B133-63A68738741A}">
      <dgm:prSet/>
      <dgm:spPr/>
      <dgm:t>
        <a:bodyPr/>
        <a:lstStyle/>
        <a:p>
          <a:endParaRPr lang="en-US"/>
        </a:p>
      </dgm:t>
    </dgm:pt>
    <dgm:pt modelId="{1C1221DF-873C-4085-B3C6-DD9D92A180B3}" type="pres">
      <dgm:prSet presAssocID="{32BA7AF1-64CB-4986-806C-C7B999BBD5CB}" presName="linear" presStyleCnt="0">
        <dgm:presLayoutVars>
          <dgm:dir/>
          <dgm:animLvl val="lvl"/>
          <dgm:resizeHandles val="exact"/>
        </dgm:presLayoutVars>
      </dgm:prSet>
      <dgm:spPr/>
    </dgm:pt>
    <dgm:pt modelId="{AFE0B9A2-E747-495C-BB3D-40E1FDDE8AE1}" type="pres">
      <dgm:prSet presAssocID="{5B4C6A51-E465-43A8-A525-F6297D5778E2}" presName="parentLin" presStyleCnt="0"/>
      <dgm:spPr/>
    </dgm:pt>
    <dgm:pt modelId="{F03B1653-8771-4FE6-95A2-ACAF39FC540F}" type="pres">
      <dgm:prSet presAssocID="{5B4C6A51-E465-43A8-A525-F6297D5778E2}" presName="parentLeftMargin" presStyleLbl="node1" presStyleIdx="0" presStyleCnt="5"/>
      <dgm:spPr/>
    </dgm:pt>
    <dgm:pt modelId="{DCABE387-A137-400E-B12B-BE1D278180FE}" type="pres">
      <dgm:prSet presAssocID="{5B4C6A51-E465-43A8-A525-F6297D5778E2}" presName="parentText" presStyleLbl="node1" presStyleIdx="0" presStyleCnt="5" custScaleX="131466">
        <dgm:presLayoutVars>
          <dgm:chMax val="0"/>
          <dgm:bulletEnabled val="1"/>
        </dgm:presLayoutVars>
      </dgm:prSet>
      <dgm:spPr/>
    </dgm:pt>
    <dgm:pt modelId="{4FA0364A-385D-4D8F-BE87-A23D939F9A18}" type="pres">
      <dgm:prSet presAssocID="{5B4C6A51-E465-43A8-A525-F6297D5778E2}" presName="negativeSpace" presStyleCnt="0"/>
      <dgm:spPr/>
    </dgm:pt>
    <dgm:pt modelId="{6DE115E1-70CF-464E-A7B3-EEA57A968136}" type="pres">
      <dgm:prSet presAssocID="{5B4C6A51-E465-43A8-A525-F6297D5778E2}" presName="childText" presStyleLbl="conFgAcc1" presStyleIdx="0" presStyleCnt="5">
        <dgm:presLayoutVars>
          <dgm:bulletEnabled val="1"/>
        </dgm:presLayoutVars>
      </dgm:prSet>
      <dgm:spPr/>
    </dgm:pt>
    <dgm:pt modelId="{4A461394-ACD4-4859-B5F0-E3C73CFE1E58}" type="pres">
      <dgm:prSet presAssocID="{C8615858-CB0E-4686-B7BB-7926D5A9FE6C}" presName="spaceBetweenRectangles" presStyleCnt="0"/>
      <dgm:spPr/>
    </dgm:pt>
    <dgm:pt modelId="{37EF46E6-1C56-4358-A6D8-2CDAA4F34F19}" type="pres">
      <dgm:prSet presAssocID="{824181B0-AA60-4DF4-ADAD-D3201648C036}" presName="parentLin" presStyleCnt="0"/>
      <dgm:spPr/>
    </dgm:pt>
    <dgm:pt modelId="{251040C1-0947-433E-8872-4C0367780D78}" type="pres">
      <dgm:prSet presAssocID="{824181B0-AA60-4DF4-ADAD-D3201648C036}" presName="parentLeftMargin" presStyleLbl="node1" presStyleIdx="0" presStyleCnt="5"/>
      <dgm:spPr/>
    </dgm:pt>
    <dgm:pt modelId="{11BE34F3-4315-46DF-A080-E93A197EFBB8}" type="pres">
      <dgm:prSet presAssocID="{824181B0-AA60-4DF4-ADAD-D3201648C036}" presName="parentText" presStyleLbl="node1" presStyleIdx="1" presStyleCnt="5" custScaleX="131466">
        <dgm:presLayoutVars>
          <dgm:chMax val="0"/>
          <dgm:bulletEnabled val="1"/>
        </dgm:presLayoutVars>
      </dgm:prSet>
      <dgm:spPr/>
    </dgm:pt>
    <dgm:pt modelId="{81DF277E-36C2-48A0-B969-239696D97190}" type="pres">
      <dgm:prSet presAssocID="{824181B0-AA60-4DF4-ADAD-D3201648C036}" presName="negativeSpace" presStyleCnt="0"/>
      <dgm:spPr/>
    </dgm:pt>
    <dgm:pt modelId="{849B33C2-D23E-4200-9228-A73B88C136D3}" type="pres">
      <dgm:prSet presAssocID="{824181B0-AA60-4DF4-ADAD-D3201648C036}" presName="childText" presStyleLbl="conFgAcc1" presStyleIdx="1" presStyleCnt="5">
        <dgm:presLayoutVars>
          <dgm:bulletEnabled val="1"/>
        </dgm:presLayoutVars>
      </dgm:prSet>
      <dgm:spPr/>
    </dgm:pt>
    <dgm:pt modelId="{1722EB3A-E7C9-4738-81E0-579D24F3DC2C}" type="pres">
      <dgm:prSet presAssocID="{77E99B2D-565E-4BD8-BB22-DE69E144B984}" presName="spaceBetweenRectangles" presStyleCnt="0"/>
      <dgm:spPr/>
    </dgm:pt>
    <dgm:pt modelId="{4DC0C16E-2272-4AA1-B816-DE2CE8EDCFCF}" type="pres">
      <dgm:prSet presAssocID="{6B70611B-105A-4389-BA49-4EB54AF27418}" presName="parentLin" presStyleCnt="0"/>
      <dgm:spPr/>
    </dgm:pt>
    <dgm:pt modelId="{7C5357D6-7481-4CAD-B24A-4AC7086B35E6}" type="pres">
      <dgm:prSet presAssocID="{6B70611B-105A-4389-BA49-4EB54AF27418}" presName="parentLeftMargin" presStyleLbl="node1" presStyleIdx="1" presStyleCnt="5"/>
      <dgm:spPr/>
    </dgm:pt>
    <dgm:pt modelId="{94241B5E-650D-404B-8884-18B5D2B9846B}" type="pres">
      <dgm:prSet presAssocID="{6B70611B-105A-4389-BA49-4EB54AF27418}" presName="parentText" presStyleLbl="node1" presStyleIdx="2" presStyleCnt="5" custScaleX="131466">
        <dgm:presLayoutVars>
          <dgm:chMax val="0"/>
          <dgm:bulletEnabled val="1"/>
        </dgm:presLayoutVars>
      </dgm:prSet>
      <dgm:spPr/>
    </dgm:pt>
    <dgm:pt modelId="{D4B62442-7A91-44B1-A8C2-9C7ECC082449}" type="pres">
      <dgm:prSet presAssocID="{6B70611B-105A-4389-BA49-4EB54AF27418}" presName="negativeSpace" presStyleCnt="0"/>
      <dgm:spPr/>
    </dgm:pt>
    <dgm:pt modelId="{E55A1E46-240A-4674-BCAD-3F30AB772FB0}" type="pres">
      <dgm:prSet presAssocID="{6B70611B-105A-4389-BA49-4EB54AF27418}" presName="childText" presStyleLbl="conFgAcc1" presStyleIdx="2" presStyleCnt="5">
        <dgm:presLayoutVars>
          <dgm:bulletEnabled val="1"/>
        </dgm:presLayoutVars>
      </dgm:prSet>
      <dgm:spPr/>
    </dgm:pt>
    <dgm:pt modelId="{35551A90-59DE-44E6-AC27-7EE5B1B36622}" type="pres">
      <dgm:prSet presAssocID="{867396DF-E510-4B9A-B611-E4EDDADC4268}" presName="spaceBetweenRectangles" presStyleCnt="0"/>
      <dgm:spPr/>
    </dgm:pt>
    <dgm:pt modelId="{B55667DF-2CA4-4141-88E5-EDB01BB454EA}" type="pres">
      <dgm:prSet presAssocID="{AF0D9447-0BFF-4C89-985C-C5AE9BDC7422}" presName="parentLin" presStyleCnt="0"/>
      <dgm:spPr/>
    </dgm:pt>
    <dgm:pt modelId="{67BCEB87-476C-428C-A0C5-93B46419C6DB}" type="pres">
      <dgm:prSet presAssocID="{AF0D9447-0BFF-4C89-985C-C5AE9BDC7422}" presName="parentLeftMargin" presStyleLbl="node1" presStyleIdx="2" presStyleCnt="5"/>
      <dgm:spPr/>
    </dgm:pt>
    <dgm:pt modelId="{02924581-91D6-4ACF-9F6F-2E7AA83EAEF3}" type="pres">
      <dgm:prSet presAssocID="{AF0D9447-0BFF-4C89-985C-C5AE9BDC7422}" presName="parentText" presStyleLbl="node1" presStyleIdx="3" presStyleCnt="5" custScaleX="131466">
        <dgm:presLayoutVars>
          <dgm:chMax val="0"/>
          <dgm:bulletEnabled val="1"/>
        </dgm:presLayoutVars>
      </dgm:prSet>
      <dgm:spPr/>
    </dgm:pt>
    <dgm:pt modelId="{792C3127-177D-4074-A4E6-C499CAE544FA}" type="pres">
      <dgm:prSet presAssocID="{AF0D9447-0BFF-4C89-985C-C5AE9BDC7422}" presName="negativeSpace" presStyleCnt="0"/>
      <dgm:spPr/>
    </dgm:pt>
    <dgm:pt modelId="{8B0EA84D-FC28-4566-9A8D-BA9562E0D11B}" type="pres">
      <dgm:prSet presAssocID="{AF0D9447-0BFF-4C89-985C-C5AE9BDC7422}" presName="childText" presStyleLbl="conFgAcc1" presStyleIdx="3" presStyleCnt="5">
        <dgm:presLayoutVars>
          <dgm:bulletEnabled val="1"/>
        </dgm:presLayoutVars>
      </dgm:prSet>
      <dgm:spPr/>
    </dgm:pt>
    <dgm:pt modelId="{16FFD5A2-4A78-41C0-9030-7FA1FC11E0F8}" type="pres">
      <dgm:prSet presAssocID="{8170C185-6B3D-4DAD-911C-A9BC8644CB1F}" presName="spaceBetweenRectangles" presStyleCnt="0"/>
      <dgm:spPr/>
    </dgm:pt>
    <dgm:pt modelId="{BB78076A-3ACE-4A21-B4ED-7EF9781C5119}" type="pres">
      <dgm:prSet presAssocID="{734EA429-7D07-4D95-9970-5EF33E95995C}" presName="parentLin" presStyleCnt="0"/>
      <dgm:spPr/>
    </dgm:pt>
    <dgm:pt modelId="{C611141C-C295-482A-A34D-EF9759512E46}" type="pres">
      <dgm:prSet presAssocID="{734EA429-7D07-4D95-9970-5EF33E95995C}" presName="parentLeftMargin" presStyleLbl="node1" presStyleIdx="3" presStyleCnt="5"/>
      <dgm:spPr/>
    </dgm:pt>
    <dgm:pt modelId="{B8DE486B-BA4D-49FA-B08C-C9FA52C87EEC}" type="pres">
      <dgm:prSet presAssocID="{734EA429-7D07-4D95-9970-5EF33E95995C}" presName="parentText" presStyleLbl="node1" presStyleIdx="4" presStyleCnt="5" custScaleX="131466">
        <dgm:presLayoutVars>
          <dgm:chMax val="0"/>
          <dgm:bulletEnabled val="1"/>
        </dgm:presLayoutVars>
      </dgm:prSet>
      <dgm:spPr/>
    </dgm:pt>
    <dgm:pt modelId="{8FE85921-72B1-4BC0-83E9-1B112A7612E7}" type="pres">
      <dgm:prSet presAssocID="{734EA429-7D07-4D95-9970-5EF33E95995C}" presName="negativeSpace" presStyleCnt="0"/>
      <dgm:spPr/>
    </dgm:pt>
    <dgm:pt modelId="{381249BB-DCFA-43FA-A264-A15F59EB47E3}" type="pres">
      <dgm:prSet presAssocID="{734EA429-7D07-4D95-9970-5EF33E95995C}" presName="childText" presStyleLbl="conFgAcc1" presStyleIdx="4" presStyleCnt="5">
        <dgm:presLayoutVars>
          <dgm:bulletEnabled val="1"/>
        </dgm:presLayoutVars>
      </dgm:prSet>
      <dgm:spPr/>
    </dgm:pt>
  </dgm:ptLst>
  <dgm:cxnLst>
    <dgm:cxn modelId="{C0BC390A-A6C9-4BBB-8B6E-CE7A72026BBB}" type="presOf" srcId="{6B70611B-105A-4389-BA49-4EB54AF27418}" destId="{7C5357D6-7481-4CAD-B24A-4AC7086B35E6}" srcOrd="0" destOrd="0" presId="urn:microsoft.com/office/officeart/2005/8/layout/list1"/>
    <dgm:cxn modelId="{96A87C13-CED0-4A25-8DD8-260C0AB1C2C7}" srcId="{32BA7AF1-64CB-4986-806C-C7B999BBD5CB}" destId="{5B4C6A51-E465-43A8-A525-F6297D5778E2}" srcOrd="0" destOrd="0" parTransId="{360BC52F-EBEF-4015-A3EB-1B0D1A9D0A8D}" sibTransId="{C8615858-CB0E-4686-B7BB-7926D5A9FE6C}"/>
    <dgm:cxn modelId="{56F31414-9660-48B9-9847-2CDA34AB683A}" type="presOf" srcId="{AF0D9447-0BFF-4C89-985C-C5AE9BDC7422}" destId="{67BCEB87-476C-428C-A0C5-93B46419C6DB}" srcOrd="0" destOrd="0" presId="urn:microsoft.com/office/officeart/2005/8/layout/list1"/>
    <dgm:cxn modelId="{C8327C38-DDC3-49D2-8054-8DA4453F6F8F}" srcId="{32BA7AF1-64CB-4986-806C-C7B999BBD5CB}" destId="{824181B0-AA60-4DF4-ADAD-D3201648C036}" srcOrd="1" destOrd="0" parTransId="{71CF66B1-8AA8-4525-B1B2-3998BEBC8157}" sibTransId="{77E99B2D-565E-4BD8-BB22-DE69E144B984}"/>
    <dgm:cxn modelId="{647D9746-8A2C-4EE4-B2FD-264761AA73A8}" type="presOf" srcId="{5B4C6A51-E465-43A8-A525-F6297D5778E2}" destId="{F03B1653-8771-4FE6-95A2-ACAF39FC540F}" srcOrd="0" destOrd="0" presId="urn:microsoft.com/office/officeart/2005/8/layout/list1"/>
    <dgm:cxn modelId="{C736334A-6B13-429B-8B98-4C2ED041187E}" type="presOf" srcId="{5B4C6A51-E465-43A8-A525-F6297D5778E2}" destId="{DCABE387-A137-400E-B12B-BE1D278180FE}" srcOrd="1" destOrd="0" presId="urn:microsoft.com/office/officeart/2005/8/layout/list1"/>
    <dgm:cxn modelId="{2CE5D176-970F-4626-BF57-1AB120AB8EDC}" srcId="{32BA7AF1-64CB-4986-806C-C7B999BBD5CB}" destId="{AF0D9447-0BFF-4C89-985C-C5AE9BDC7422}" srcOrd="3" destOrd="0" parTransId="{00ED5EAE-A27A-4402-B750-13148C75BD1F}" sibTransId="{8170C185-6B3D-4DAD-911C-A9BC8644CB1F}"/>
    <dgm:cxn modelId="{1100B48C-465C-4820-BB3A-839BE409918C}" srcId="{32BA7AF1-64CB-4986-806C-C7B999BBD5CB}" destId="{6B70611B-105A-4389-BA49-4EB54AF27418}" srcOrd="2" destOrd="0" parTransId="{CD7E8E74-3BC2-4FB4-93BD-D616B8E79557}" sibTransId="{867396DF-E510-4B9A-B611-E4EDDADC4268}"/>
    <dgm:cxn modelId="{454E8CA9-FAB7-4D47-952E-56949FA543B5}" type="presOf" srcId="{32BA7AF1-64CB-4986-806C-C7B999BBD5CB}" destId="{1C1221DF-873C-4085-B3C6-DD9D92A180B3}" srcOrd="0" destOrd="0" presId="urn:microsoft.com/office/officeart/2005/8/layout/list1"/>
    <dgm:cxn modelId="{DB3BDFB9-6152-4F86-B133-63A68738741A}" srcId="{32BA7AF1-64CB-4986-806C-C7B999BBD5CB}" destId="{734EA429-7D07-4D95-9970-5EF33E95995C}" srcOrd="4" destOrd="0" parTransId="{F3254338-A379-4BE4-B8EA-DEF86B722D1B}" sibTransId="{D28A77A2-AEE9-4E75-9E92-EA86913D758C}"/>
    <dgm:cxn modelId="{D0C7ACC6-1496-4031-99F0-BC207B7D11E0}" type="presOf" srcId="{824181B0-AA60-4DF4-ADAD-D3201648C036}" destId="{251040C1-0947-433E-8872-4C0367780D78}" srcOrd="0" destOrd="0" presId="urn:microsoft.com/office/officeart/2005/8/layout/list1"/>
    <dgm:cxn modelId="{C4A1C8C8-EA6D-4C6C-9A88-30E32CD50B93}" type="presOf" srcId="{734EA429-7D07-4D95-9970-5EF33E95995C}" destId="{B8DE486B-BA4D-49FA-B08C-C9FA52C87EEC}" srcOrd="1" destOrd="0" presId="urn:microsoft.com/office/officeart/2005/8/layout/list1"/>
    <dgm:cxn modelId="{B5ABC0D2-740F-4717-A3CA-D9A3D4583C27}" type="presOf" srcId="{824181B0-AA60-4DF4-ADAD-D3201648C036}" destId="{11BE34F3-4315-46DF-A080-E93A197EFBB8}" srcOrd="1" destOrd="0" presId="urn:microsoft.com/office/officeart/2005/8/layout/list1"/>
    <dgm:cxn modelId="{9190A2D3-79DB-4A2F-B2E0-0EAA02AD2D71}" type="presOf" srcId="{6B70611B-105A-4389-BA49-4EB54AF27418}" destId="{94241B5E-650D-404B-8884-18B5D2B9846B}" srcOrd="1" destOrd="0" presId="urn:microsoft.com/office/officeart/2005/8/layout/list1"/>
    <dgm:cxn modelId="{383FA6FA-EC34-48EF-803A-0E1836B596FE}" type="presOf" srcId="{734EA429-7D07-4D95-9970-5EF33E95995C}" destId="{C611141C-C295-482A-A34D-EF9759512E46}" srcOrd="0" destOrd="0" presId="urn:microsoft.com/office/officeart/2005/8/layout/list1"/>
    <dgm:cxn modelId="{EBDB8EFB-8533-422B-82D9-0D54EC74FC54}" type="presOf" srcId="{AF0D9447-0BFF-4C89-985C-C5AE9BDC7422}" destId="{02924581-91D6-4ACF-9F6F-2E7AA83EAEF3}" srcOrd="1" destOrd="0" presId="urn:microsoft.com/office/officeart/2005/8/layout/list1"/>
    <dgm:cxn modelId="{D882EC5C-D906-4576-9AA3-7996866CA64E}" type="presParOf" srcId="{1C1221DF-873C-4085-B3C6-DD9D92A180B3}" destId="{AFE0B9A2-E747-495C-BB3D-40E1FDDE8AE1}" srcOrd="0" destOrd="0" presId="urn:microsoft.com/office/officeart/2005/8/layout/list1"/>
    <dgm:cxn modelId="{D7952CEE-D46F-47DD-8723-097ED28A97A0}" type="presParOf" srcId="{AFE0B9A2-E747-495C-BB3D-40E1FDDE8AE1}" destId="{F03B1653-8771-4FE6-95A2-ACAF39FC540F}" srcOrd="0" destOrd="0" presId="urn:microsoft.com/office/officeart/2005/8/layout/list1"/>
    <dgm:cxn modelId="{5CF2A1A1-35E2-4BB1-960F-FB71F8174A7C}" type="presParOf" srcId="{AFE0B9A2-E747-495C-BB3D-40E1FDDE8AE1}" destId="{DCABE387-A137-400E-B12B-BE1D278180FE}" srcOrd="1" destOrd="0" presId="urn:microsoft.com/office/officeart/2005/8/layout/list1"/>
    <dgm:cxn modelId="{E75A3CAF-118B-45E6-82E7-6DCB6869CA21}" type="presParOf" srcId="{1C1221DF-873C-4085-B3C6-DD9D92A180B3}" destId="{4FA0364A-385D-4D8F-BE87-A23D939F9A18}" srcOrd="1" destOrd="0" presId="urn:microsoft.com/office/officeart/2005/8/layout/list1"/>
    <dgm:cxn modelId="{2E7EEEF0-9A70-4F38-87EA-AA8A97271F3B}" type="presParOf" srcId="{1C1221DF-873C-4085-B3C6-DD9D92A180B3}" destId="{6DE115E1-70CF-464E-A7B3-EEA57A968136}" srcOrd="2" destOrd="0" presId="urn:microsoft.com/office/officeart/2005/8/layout/list1"/>
    <dgm:cxn modelId="{EA774FBC-13A4-42C3-A176-7B5243E009CF}" type="presParOf" srcId="{1C1221DF-873C-4085-B3C6-DD9D92A180B3}" destId="{4A461394-ACD4-4859-B5F0-E3C73CFE1E58}" srcOrd="3" destOrd="0" presId="urn:microsoft.com/office/officeart/2005/8/layout/list1"/>
    <dgm:cxn modelId="{A56D868B-B995-47C5-85FD-9991DDFBA47E}" type="presParOf" srcId="{1C1221DF-873C-4085-B3C6-DD9D92A180B3}" destId="{37EF46E6-1C56-4358-A6D8-2CDAA4F34F19}" srcOrd="4" destOrd="0" presId="urn:microsoft.com/office/officeart/2005/8/layout/list1"/>
    <dgm:cxn modelId="{D0808DEF-498C-4241-B62C-3105295EC641}" type="presParOf" srcId="{37EF46E6-1C56-4358-A6D8-2CDAA4F34F19}" destId="{251040C1-0947-433E-8872-4C0367780D78}" srcOrd="0" destOrd="0" presId="urn:microsoft.com/office/officeart/2005/8/layout/list1"/>
    <dgm:cxn modelId="{F8DB091E-2700-4A31-AA18-D50B0B45B022}" type="presParOf" srcId="{37EF46E6-1C56-4358-A6D8-2CDAA4F34F19}" destId="{11BE34F3-4315-46DF-A080-E93A197EFBB8}" srcOrd="1" destOrd="0" presId="urn:microsoft.com/office/officeart/2005/8/layout/list1"/>
    <dgm:cxn modelId="{69116E5F-72CE-4CB4-937D-D9B24F05E0DD}" type="presParOf" srcId="{1C1221DF-873C-4085-B3C6-DD9D92A180B3}" destId="{81DF277E-36C2-48A0-B969-239696D97190}" srcOrd="5" destOrd="0" presId="urn:microsoft.com/office/officeart/2005/8/layout/list1"/>
    <dgm:cxn modelId="{42986B73-9D16-4036-8039-8C7C6B0E3561}" type="presParOf" srcId="{1C1221DF-873C-4085-B3C6-DD9D92A180B3}" destId="{849B33C2-D23E-4200-9228-A73B88C136D3}" srcOrd="6" destOrd="0" presId="urn:microsoft.com/office/officeart/2005/8/layout/list1"/>
    <dgm:cxn modelId="{D41E05CD-98ED-4871-88CC-08D976DEA747}" type="presParOf" srcId="{1C1221DF-873C-4085-B3C6-DD9D92A180B3}" destId="{1722EB3A-E7C9-4738-81E0-579D24F3DC2C}" srcOrd="7" destOrd="0" presId="urn:microsoft.com/office/officeart/2005/8/layout/list1"/>
    <dgm:cxn modelId="{3359A65E-5E8F-4A93-8E77-F1A5204808A9}" type="presParOf" srcId="{1C1221DF-873C-4085-B3C6-DD9D92A180B3}" destId="{4DC0C16E-2272-4AA1-B816-DE2CE8EDCFCF}" srcOrd="8" destOrd="0" presId="urn:microsoft.com/office/officeart/2005/8/layout/list1"/>
    <dgm:cxn modelId="{B3278AC5-5D0E-4226-9BA2-136A9C711808}" type="presParOf" srcId="{4DC0C16E-2272-4AA1-B816-DE2CE8EDCFCF}" destId="{7C5357D6-7481-4CAD-B24A-4AC7086B35E6}" srcOrd="0" destOrd="0" presId="urn:microsoft.com/office/officeart/2005/8/layout/list1"/>
    <dgm:cxn modelId="{DF1252AE-5C16-4F53-B7B7-2ECB6CE97CA2}" type="presParOf" srcId="{4DC0C16E-2272-4AA1-B816-DE2CE8EDCFCF}" destId="{94241B5E-650D-404B-8884-18B5D2B9846B}" srcOrd="1" destOrd="0" presId="urn:microsoft.com/office/officeart/2005/8/layout/list1"/>
    <dgm:cxn modelId="{D36558BA-D21B-4A60-8611-C4067122A9E8}" type="presParOf" srcId="{1C1221DF-873C-4085-B3C6-DD9D92A180B3}" destId="{D4B62442-7A91-44B1-A8C2-9C7ECC082449}" srcOrd="9" destOrd="0" presId="urn:microsoft.com/office/officeart/2005/8/layout/list1"/>
    <dgm:cxn modelId="{58268676-E33D-4E75-B4D9-78A8AB7C607C}" type="presParOf" srcId="{1C1221DF-873C-4085-B3C6-DD9D92A180B3}" destId="{E55A1E46-240A-4674-BCAD-3F30AB772FB0}" srcOrd="10" destOrd="0" presId="urn:microsoft.com/office/officeart/2005/8/layout/list1"/>
    <dgm:cxn modelId="{164A68C7-D221-4611-9F3A-6D286863E99A}" type="presParOf" srcId="{1C1221DF-873C-4085-B3C6-DD9D92A180B3}" destId="{35551A90-59DE-44E6-AC27-7EE5B1B36622}" srcOrd="11" destOrd="0" presId="urn:microsoft.com/office/officeart/2005/8/layout/list1"/>
    <dgm:cxn modelId="{246750DE-2739-461A-AD89-3B45C821621B}" type="presParOf" srcId="{1C1221DF-873C-4085-B3C6-DD9D92A180B3}" destId="{B55667DF-2CA4-4141-88E5-EDB01BB454EA}" srcOrd="12" destOrd="0" presId="urn:microsoft.com/office/officeart/2005/8/layout/list1"/>
    <dgm:cxn modelId="{85DA8ADA-446C-4441-9971-2E6F3724B615}" type="presParOf" srcId="{B55667DF-2CA4-4141-88E5-EDB01BB454EA}" destId="{67BCEB87-476C-428C-A0C5-93B46419C6DB}" srcOrd="0" destOrd="0" presId="urn:microsoft.com/office/officeart/2005/8/layout/list1"/>
    <dgm:cxn modelId="{588D6A33-8938-4199-8ADE-CFEA10CFFD8A}" type="presParOf" srcId="{B55667DF-2CA4-4141-88E5-EDB01BB454EA}" destId="{02924581-91D6-4ACF-9F6F-2E7AA83EAEF3}" srcOrd="1" destOrd="0" presId="urn:microsoft.com/office/officeart/2005/8/layout/list1"/>
    <dgm:cxn modelId="{B4046CB7-17AE-4CEF-9FB2-63ADB8D49193}" type="presParOf" srcId="{1C1221DF-873C-4085-B3C6-DD9D92A180B3}" destId="{792C3127-177D-4074-A4E6-C499CAE544FA}" srcOrd="13" destOrd="0" presId="urn:microsoft.com/office/officeart/2005/8/layout/list1"/>
    <dgm:cxn modelId="{8A39957E-0D8C-4C36-9489-B0347BC68352}" type="presParOf" srcId="{1C1221DF-873C-4085-B3C6-DD9D92A180B3}" destId="{8B0EA84D-FC28-4566-9A8D-BA9562E0D11B}" srcOrd="14" destOrd="0" presId="urn:microsoft.com/office/officeart/2005/8/layout/list1"/>
    <dgm:cxn modelId="{FC328AFC-E929-4C45-AFFB-4E27754DE424}" type="presParOf" srcId="{1C1221DF-873C-4085-B3C6-DD9D92A180B3}" destId="{16FFD5A2-4A78-41C0-9030-7FA1FC11E0F8}" srcOrd="15" destOrd="0" presId="urn:microsoft.com/office/officeart/2005/8/layout/list1"/>
    <dgm:cxn modelId="{F51B00A9-E556-4676-84C0-2825D8558F65}" type="presParOf" srcId="{1C1221DF-873C-4085-B3C6-DD9D92A180B3}" destId="{BB78076A-3ACE-4A21-B4ED-7EF9781C5119}" srcOrd="16" destOrd="0" presId="urn:microsoft.com/office/officeart/2005/8/layout/list1"/>
    <dgm:cxn modelId="{E7D47A4A-B9F0-4581-B431-36DFCDC87341}" type="presParOf" srcId="{BB78076A-3ACE-4A21-B4ED-7EF9781C5119}" destId="{C611141C-C295-482A-A34D-EF9759512E46}" srcOrd="0" destOrd="0" presId="urn:microsoft.com/office/officeart/2005/8/layout/list1"/>
    <dgm:cxn modelId="{89990FD5-C5D3-4F0A-86CA-A1E90B1DE689}" type="presParOf" srcId="{BB78076A-3ACE-4A21-B4ED-7EF9781C5119}" destId="{B8DE486B-BA4D-49FA-B08C-C9FA52C87EEC}" srcOrd="1" destOrd="0" presId="urn:microsoft.com/office/officeart/2005/8/layout/list1"/>
    <dgm:cxn modelId="{020DB4EE-DFDA-4C5A-8247-4E3EC0CFC556}" type="presParOf" srcId="{1C1221DF-873C-4085-B3C6-DD9D92A180B3}" destId="{8FE85921-72B1-4BC0-83E9-1B112A7612E7}" srcOrd="17" destOrd="0" presId="urn:microsoft.com/office/officeart/2005/8/layout/list1"/>
    <dgm:cxn modelId="{661EE20D-F2C5-49F6-9F4E-FFAD3F40C9F7}" type="presParOf" srcId="{1C1221DF-873C-4085-B3C6-DD9D92A180B3}" destId="{381249BB-DCFA-43FA-A264-A15F59EB47E3}"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BA7AF1-64CB-4986-806C-C7B999BBD5CB}" type="doc">
      <dgm:prSet loTypeId="urn:microsoft.com/office/officeart/2005/8/layout/list1" loCatId="list" qsTypeId="urn:microsoft.com/office/officeart/2005/8/quickstyle/simple1" qsCatId="simple" csTypeId="urn:microsoft.com/office/officeart/2005/8/colors/accent3_3" csCatId="accent3" phldr="1"/>
      <dgm:spPr/>
      <dgm:t>
        <a:bodyPr/>
        <a:lstStyle/>
        <a:p>
          <a:endParaRPr lang="en-US"/>
        </a:p>
      </dgm:t>
    </dgm:pt>
    <dgm:pt modelId="{5B4C6A51-E465-43A8-A525-F6297D5778E2}">
      <dgm:prSet phldrT="[Text]" custT="1"/>
      <dgm:spPr/>
      <dgm:t>
        <a:bodyPr/>
        <a:lstStyle/>
        <a:p>
          <a:r>
            <a:rPr lang="en-US" sz="1800" dirty="0">
              <a:latin typeface="Arial" panose="020B0604020202020204" pitchFamily="34" charset="0"/>
              <a:cs typeface="Arial" panose="020B0604020202020204" pitchFamily="34" charset="0"/>
            </a:rPr>
            <a:t>Detect</a:t>
          </a:r>
          <a:r>
            <a:rPr lang="en-US" sz="1800" baseline="0" dirty="0">
              <a:latin typeface="Arial" panose="020B0604020202020204" pitchFamily="34" charset="0"/>
              <a:cs typeface="Arial" panose="020B0604020202020204" pitchFamily="34" charset="0"/>
            </a:rPr>
            <a:t> Yawning to prevent Micro Sleep</a:t>
          </a:r>
          <a:endParaRPr lang="en-US" sz="1800" dirty="0">
            <a:latin typeface="Arial" panose="020B0604020202020204" pitchFamily="34" charset="0"/>
            <a:cs typeface="Arial" panose="020B0604020202020204" pitchFamily="34" charset="0"/>
          </a:endParaRPr>
        </a:p>
      </dgm:t>
    </dgm:pt>
    <dgm:pt modelId="{360BC52F-EBEF-4015-A3EB-1B0D1A9D0A8D}" type="parTrans" cxnId="{96A87C13-CED0-4A25-8DD8-260C0AB1C2C7}">
      <dgm:prSet/>
      <dgm:spPr/>
      <dgm:t>
        <a:bodyPr/>
        <a:lstStyle/>
        <a:p>
          <a:endParaRPr lang="en-US"/>
        </a:p>
      </dgm:t>
    </dgm:pt>
    <dgm:pt modelId="{C8615858-CB0E-4686-B7BB-7926D5A9FE6C}" type="sibTrans" cxnId="{96A87C13-CED0-4A25-8DD8-260C0AB1C2C7}">
      <dgm:prSet/>
      <dgm:spPr/>
      <dgm:t>
        <a:bodyPr/>
        <a:lstStyle/>
        <a:p>
          <a:endParaRPr lang="en-US"/>
        </a:p>
      </dgm:t>
    </dgm:pt>
    <dgm:pt modelId="{824181B0-AA60-4DF4-ADAD-D3201648C036}">
      <dgm:prSet phldrT="[Text]" custT="1"/>
      <dgm:spPr/>
      <dgm:t>
        <a:bodyPr/>
        <a:lstStyle/>
        <a:p>
          <a:r>
            <a:rPr lang="en-US" sz="1800" dirty="0">
              <a:latin typeface="Arial" panose="020B0604020202020204" pitchFamily="34" charset="0"/>
              <a:cs typeface="Arial" panose="020B0604020202020204" pitchFamily="34" charset="0"/>
            </a:rPr>
            <a:t>Finding Mouth among the Facial Landmarks and Calculate Mouth Aspect Ratio (MAR)</a:t>
          </a:r>
        </a:p>
      </dgm:t>
    </dgm:pt>
    <dgm:pt modelId="{71CF66B1-8AA8-4525-B1B2-3998BEBC8157}" type="parTrans" cxnId="{C8327C38-DDC3-49D2-8054-8DA4453F6F8F}">
      <dgm:prSet/>
      <dgm:spPr/>
      <dgm:t>
        <a:bodyPr/>
        <a:lstStyle/>
        <a:p>
          <a:endParaRPr lang="en-US"/>
        </a:p>
      </dgm:t>
    </dgm:pt>
    <dgm:pt modelId="{77E99B2D-565E-4BD8-BB22-DE69E144B984}" type="sibTrans" cxnId="{C8327C38-DDC3-49D2-8054-8DA4453F6F8F}">
      <dgm:prSet/>
      <dgm:spPr/>
      <dgm:t>
        <a:bodyPr/>
        <a:lstStyle/>
        <a:p>
          <a:endParaRPr lang="en-US"/>
        </a:p>
      </dgm:t>
    </dgm:pt>
    <dgm:pt modelId="{0738F48B-B885-4C84-884E-3BFFD4167383}">
      <dgm:prSet phldrT="[Text]" custT="1"/>
      <dgm:spPr/>
      <dgm:t>
        <a:bodyPr/>
        <a:lstStyle/>
        <a:p>
          <a:r>
            <a:rPr lang="en-US" sz="1800" dirty="0">
              <a:latin typeface="Arial" panose="020B0604020202020204" pitchFamily="34" charset="0"/>
              <a:cs typeface="Arial" panose="020B0604020202020204" pitchFamily="34" charset="0"/>
            </a:rPr>
            <a:t>MAR falling below a threshold for certain Frames, detects Yawning</a:t>
          </a:r>
        </a:p>
      </dgm:t>
    </dgm:pt>
    <dgm:pt modelId="{D05DCED0-2E3F-4805-9451-EC486D4FB170}" type="parTrans" cxnId="{00A6EF83-F81D-462F-865D-E091AF69871C}">
      <dgm:prSet/>
      <dgm:spPr/>
      <dgm:t>
        <a:bodyPr/>
        <a:lstStyle/>
        <a:p>
          <a:endParaRPr lang="en-US"/>
        </a:p>
      </dgm:t>
    </dgm:pt>
    <dgm:pt modelId="{E548DA8A-D1B2-4F67-A52C-E6923A70E2EC}" type="sibTrans" cxnId="{00A6EF83-F81D-462F-865D-E091AF69871C}">
      <dgm:prSet/>
      <dgm:spPr/>
      <dgm:t>
        <a:bodyPr/>
        <a:lstStyle/>
        <a:p>
          <a:endParaRPr lang="en-US"/>
        </a:p>
      </dgm:t>
    </dgm:pt>
    <dgm:pt modelId="{48A76B9B-F128-4342-8CAC-2EC7D40B6636}">
      <dgm:prSet phldrT="[Text]" custT="1"/>
      <dgm:spPr/>
      <dgm:t>
        <a:bodyPr/>
        <a:lstStyle/>
        <a:p>
          <a:r>
            <a:rPr lang="en-US" sz="1800" dirty="0">
              <a:latin typeface="Arial" panose="020B0604020202020204" pitchFamily="34" charset="0"/>
              <a:cs typeface="Arial" panose="020B0604020202020204" pitchFamily="34" charset="0"/>
            </a:rPr>
            <a:t>Detecting drowsiness using Mobile Camera Streaming</a:t>
          </a:r>
        </a:p>
      </dgm:t>
    </dgm:pt>
    <dgm:pt modelId="{99C590FC-C0FF-470D-97CA-F60B5F0D77AC}" type="parTrans" cxnId="{46A82E7C-BDA7-48F7-84EB-3CE7CF0A194F}">
      <dgm:prSet/>
      <dgm:spPr/>
      <dgm:t>
        <a:bodyPr/>
        <a:lstStyle/>
        <a:p>
          <a:endParaRPr lang="en-US"/>
        </a:p>
      </dgm:t>
    </dgm:pt>
    <dgm:pt modelId="{3624310F-4DC7-40B1-AB88-8907D18F48F4}" type="sibTrans" cxnId="{46A82E7C-BDA7-48F7-84EB-3CE7CF0A194F}">
      <dgm:prSet/>
      <dgm:spPr/>
      <dgm:t>
        <a:bodyPr/>
        <a:lstStyle/>
        <a:p>
          <a:endParaRPr lang="en-US"/>
        </a:p>
      </dgm:t>
    </dgm:pt>
    <dgm:pt modelId="{CCD5C125-ABD6-4CED-B9AD-BF862DAFF6B5}">
      <dgm:prSet phldrT="[Text]" custT="1"/>
      <dgm:spPr/>
      <dgm:t>
        <a:bodyPr/>
        <a:lstStyle/>
        <a:p>
          <a:r>
            <a:rPr lang="en-US" sz="1800" dirty="0">
              <a:latin typeface="Arial" panose="020B0604020202020204" pitchFamily="34" charset="0"/>
              <a:cs typeface="Arial" panose="020B0604020202020204" pitchFamily="34" charset="0"/>
            </a:rPr>
            <a:t>Sending alerts to selected contacts</a:t>
          </a:r>
        </a:p>
      </dgm:t>
    </dgm:pt>
    <dgm:pt modelId="{B0A75D8E-88EF-469B-93D6-250A375E8604}" type="parTrans" cxnId="{ED829BB1-737D-4372-B5E1-F7C62C7CDFD2}">
      <dgm:prSet/>
      <dgm:spPr/>
      <dgm:t>
        <a:bodyPr/>
        <a:lstStyle/>
        <a:p>
          <a:endParaRPr lang="en-US"/>
        </a:p>
      </dgm:t>
    </dgm:pt>
    <dgm:pt modelId="{4A61DC02-402C-4728-A452-6270764B6CB8}" type="sibTrans" cxnId="{ED829BB1-737D-4372-B5E1-F7C62C7CDFD2}">
      <dgm:prSet/>
      <dgm:spPr/>
      <dgm:t>
        <a:bodyPr/>
        <a:lstStyle/>
        <a:p>
          <a:endParaRPr lang="en-US"/>
        </a:p>
      </dgm:t>
    </dgm:pt>
    <dgm:pt modelId="{F22C164D-7D84-4DE3-BD99-2945B56E55E7}" type="pres">
      <dgm:prSet presAssocID="{32BA7AF1-64CB-4986-806C-C7B999BBD5CB}" presName="linear" presStyleCnt="0">
        <dgm:presLayoutVars>
          <dgm:dir/>
          <dgm:animLvl val="lvl"/>
          <dgm:resizeHandles val="exact"/>
        </dgm:presLayoutVars>
      </dgm:prSet>
      <dgm:spPr/>
    </dgm:pt>
    <dgm:pt modelId="{8641B35B-F6EA-4323-856A-3E0F3B337BEA}" type="pres">
      <dgm:prSet presAssocID="{5B4C6A51-E465-43A8-A525-F6297D5778E2}" presName="parentLin" presStyleCnt="0"/>
      <dgm:spPr/>
    </dgm:pt>
    <dgm:pt modelId="{4FB25543-3C7C-40A6-BF18-F3931CBDCFEF}" type="pres">
      <dgm:prSet presAssocID="{5B4C6A51-E465-43A8-A525-F6297D5778E2}" presName="parentLeftMargin" presStyleLbl="node1" presStyleIdx="0" presStyleCnt="5"/>
      <dgm:spPr/>
    </dgm:pt>
    <dgm:pt modelId="{7B20A709-733E-470C-BCE4-90FBC32FF835}" type="pres">
      <dgm:prSet presAssocID="{5B4C6A51-E465-43A8-A525-F6297D5778E2}" presName="parentText" presStyleLbl="node1" presStyleIdx="0" presStyleCnt="5" custScaleX="132564" custLinFactNeighborX="35320">
        <dgm:presLayoutVars>
          <dgm:chMax val="0"/>
          <dgm:bulletEnabled val="1"/>
        </dgm:presLayoutVars>
      </dgm:prSet>
      <dgm:spPr/>
    </dgm:pt>
    <dgm:pt modelId="{BB9E7182-17AF-468C-B7C5-E1038CBB5E99}" type="pres">
      <dgm:prSet presAssocID="{5B4C6A51-E465-43A8-A525-F6297D5778E2}" presName="negativeSpace" presStyleCnt="0"/>
      <dgm:spPr/>
    </dgm:pt>
    <dgm:pt modelId="{B03345A4-DB06-46B9-B6C2-D31172E9A3AA}" type="pres">
      <dgm:prSet presAssocID="{5B4C6A51-E465-43A8-A525-F6297D5778E2}" presName="childText" presStyleLbl="conFgAcc1" presStyleIdx="0" presStyleCnt="5">
        <dgm:presLayoutVars>
          <dgm:bulletEnabled val="1"/>
        </dgm:presLayoutVars>
      </dgm:prSet>
      <dgm:spPr/>
    </dgm:pt>
    <dgm:pt modelId="{0D7E0202-C7FF-4DF9-86E7-E17773D845DE}" type="pres">
      <dgm:prSet presAssocID="{C8615858-CB0E-4686-B7BB-7926D5A9FE6C}" presName="spaceBetweenRectangles" presStyleCnt="0"/>
      <dgm:spPr/>
    </dgm:pt>
    <dgm:pt modelId="{05C889E4-E6C4-4811-A86B-F5B7C5BC692B}" type="pres">
      <dgm:prSet presAssocID="{824181B0-AA60-4DF4-ADAD-D3201648C036}" presName="parentLin" presStyleCnt="0"/>
      <dgm:spPr/>
    </dgm:pt>
    <dgm:pt modelId="{D64A291E-6E16-41E8-87B1-CBE809F5E3EF}" type="pres">
      <dgm:prSet presAssocID="{824181B0-AA60-4DF4-ADAD-D3201648C036}" presName="parentLeftMargin" presStyleLbl="node1" presStyleIdx="0" presStyleCnt="5"/>
      <dgm:spPr/>
    </dgm:pt>
    <dgm:pt modelId="{FEF568D2-FC35-421A-A8F7-27872BE77AB3}" type="pres">
      <dgm:prSet presAssocID="{824181B0-AA60-4DF4-ADAD-D3201648C036}" presName="parentText" presStyleLbl="node1" presStyleIdx="1" presStyleCnt="5" custScaleX="132564" custLinFactNeighborX="35320">
        <dgm:presLayoutVars>
          <dgm:chMax val="0"/>
          <dgm:bulletEnabled val="1"/>
        </dgm:presLayoutVars>
      </dgm:prSet>
      <dgm:spPr/>
    </dgm:pt>
    <dgm:pt modelId="{B8D4FB33-B7FD-49C0-9BD7-5862F9FC9909}" type="pres">
      <dgm:prSet presAssocID="{824181B0-AA60-4DF4-ADAD-D3201648C036}" presName="negativeSpace" presStyleCnt="0"/>
      <dgm:spPr/>
    </dgm:pt>
    <dgm:pt modelId="{C2396D1C-65D8-4196-822E-660336E5596E}" type="pres">
      <dgm:prSet presAssocID="{824181B0-AA60-4DF4-ADAD-D3201648C036}" presName="childText" presStyleLbl="conFgAcc1" presStyleIdx="1" presStyleCnt="5">
        <dgm:presLayoutVars>
          <dgm:bulletEnabled val="1"/>
        </dgm:presLayoutVars>
      </dgm:prSet>
      <dgm:spPr/>
    </dgm:pt>
    <dgm:pt modelId="{1737FFF0-EC38-4F76-A74B-7579C5677E02}" type="pres">
      <dgm:prSet presAssocID="{77E99B2D-565E-4BD8-BB22-DE69E144B984}" presName="spaceBetweenRectangles" presStyleCnt="0"/>
      <dgm:spPr/>
    </dgm:pt>
    <dgm:pt modelId="{F0866AF4-67E0-4681-915E-7D8DADF4F2ED}" type="pres">
      <dgm:prSet presAssocID="{0738F48B-B885-4C84-884E-3BFFD4167383}" presName="parentLin" presStyleCnt="0"/>
      <dgm:spPr/>
    </dgm:pt>
    <dgm:pt modelId="{4EE95E27-73B9-4281-9C5C-BA5497A89023}" type="pres">
      <dgm:prSet presAssocID="{0738F48B-B885-4C84-884E-3BFFD4167383}" presName="parentLeftMargin" presStyleLbl="node1" presStyleIdx="1" presStyleCnt="5"/>
      <dgm:spPr/>
    </dgm:pt>
    <dgm:pt modelId="{6918ACA5-2987-4D4A-BFB8-D3FD74975191}" type="pres">
      <dgm:prSet presAssocID="{0738F48B-B885-4C84-884E-3BFFD4167383}" presName="parentText" presStyleLbl="node1" presStyleIdx="2" presStyleCnt="5" custScaleX="132564" custLinFactNeighborX="35320">
        <dgm:presLayoutVars>
          <dgm:chMax val="0"/>
          <dgm:bulletEnabled val="1"/>
        </dgm:presLayoutVars>
      </dgm:prSet>
      <dgm:spPr/>
    </dgm:pt>
    <dgm:pt modelId="{253DCB31-A254-4EAF-9B01-0DCBBE8BA051}" type="pres">
      <dgm:prSet presAssocID="{0738F48B-B885-4C84-884E-3BFFD4167383}" presName="negativeSpace" presStyleCnt="0"/>
      <dgm:spPr/>
    </dgm:pt>
    <dgm:pt modelId="{21B75C25-1C4F-408C-9573-8A9C14EDCF4D}" type="pres">
      <dgm:prSet presAssocID="{0738F48B-B885-4C84-884E-3BFFD4167383}" presName="childText" presStyleLbl="conFgAcc1" presStyleIdx="2" presStyleCnt="5">
        <dgm:presLayoutVars>
          <dgm:bulletEnabled val="1"/>
        </dgm:presLayoutVars>
      </dgm:prSet>
      <dgm:spPr/>
    </dgm:pt>
    <dgm:pt modelId="{5D52D5E9-0DFA-477A-971B-981FED0DB143}" type="pres">
      <dgm:prSet presAssocID="{E548DA8A-D1B2-4F67-A52C-E6923A70E2EC}" presName="spaceBetweenRectangles" presStyleCnt="0"/>
      <dgm:spPr/>
    </dgm:pt>
    <dgm:pt modelId="{B06E497F-C03A-4997-A4B1-D75150BD7115}" type="pres">
      <dgm:prSet presAssocID="{48A76B9B-F128-4342-8CAC-2EC7D40B6636}" presName="parentLin" presStyleCnt="0"/>
      <dgm:spPr/>
    </dgm:pt>
    <dgm:pt modelId="{1919D8DD-5F61-4ABF-BEA6-9801D9DE51D2}" type="pres">
      <dgm:prSet presAssocID="{48A76B9B-F128-4342-8CAC-2EC7D40B6636}" presName="parentLeftMargin" presStyleLbl="node1" presStyleIdx="2" presStyleCnt="5"/>
      <dgm:spPr/>
    </dgm:pt>
    <dgm:pt modelId="{3BA247D3-2A0F-4C2D-B5B2-B8ADE2B4AED3}" type="pres">
      <dgm:prSet presAssocID="{48A76B9B-F128-4342-8CAC-2EC7D40B6636}" presName="parentText" presStyleLbl="node1" presStyleIdx="3" presStyleCnt="5" custScaleX="132564" custLinFactNeighborX="35320">
        <dgm:presLayoutVars>
          <dgm:chMax val="0"/>
          <dgm:bulletEnabled val="1"/>
        </dgm:presLayoutVars>
      </dgm:prSet>
      <dgm:spPr/>
    </dgm:pt>
    <dgm:pt modelId="{2FF73F0E-B1A0-4F83-B9A4-8C0B80681C1E}" type="pres">
      <dgm:prSet presAssocID="{48A76B9B-F128-4342-8CAC-2EC7D40B6636}" presName="negativeSpace" presStyleCnt="0"/>
      <dgm:spPr/>
    </dgm:pt>
    <dgm:pt modelId="{84CAAA92-92C3-40DC-A524-166F59C943D8}" type="pres">
      <dgm:prSet presAssocID="{48A76B9B-F128-4342-8CAC-2EC7D40B6636}" presName="childText" presStyleLbl="conFgAcc1" presStyleIdx="3" presStyleCnt="5">
        <dgm:presLayoutVars>
          <dgm:bulletEnabled val="1"/>
        </dgm:presLayoutVars>
      </dgm:prSet>
      <dgm:spPr/>
    </dgm:pt>
    <dgm:pt modelId="{85AEC6AE-69DC-4094-9224-474404855F7C}" type="pres">
      <dgm:prSet presAssocID="{3624310F-4DC7-40B1-AB88-8907D18F48F4}" presName="spaceBetweenRectangles" presStyleCnt="0"/>
      <dgm:spPr/>
    </dgm:pt>
    <dgm:pt modelId="{80679977-238D-40DE-B770-50B67BB8A41B}" type="pres">
      <dgm:prSet presAssocID="{CCD5C125-ABD6-4CED-B9AD-BF862DAFF6B5}" presName="parentLin" presStyleCnt="0"/>
      <dgm:spPr/>
    </dgm:pt>
    <dgm:pt modelId="{ED9EBE58-58BA-4EAC-B3BE-2552A09CC82B}" type="pres">
      <dgm:prSet presAssocID="{CCD5C125-ABD6-4CED-B9AD-BF862DAFF6B5}" presName="parentLeftMargin" presStyleLbl="node1" presStyleIdx="3" presStyleCnt="5"/>
      <dgm:spPr/>
    </dgm:pt>
    <dgm:pt modelId="{4B05CDA6-F3D1-4763-9352-C70FBC13D766}" type="pres">
      <dgm:prSet presAssocID="{CCD5C125-ABD6-4CED-B9AD-BF862DAFF6B5}" presName="parentText" presStyleLbl="node1" presStyleIdx="4" presStyleCnt="5" custScaleX="132564" custLinFactNeighborX="35320">
        <dgm:presLayoutVars>
          <dgm:chMax val="0"/>
          <dgm:bulletEnabled val="1"/>
        </dgm:presLayoutVars>
      </dgm:prSet>
      <dgm:spPr/>
    </dgm:pt>
    <dgm:pt modelId="{978CC1BF-CAA4-406E-98D5-D313181FFB9F}" type="pres">
      <dgm:prSet presAssocID="{CCD5C125-ABD6-4CED-B9AD-BF862DAFF6B5}" presName="negativeSpace" presStyleCnt="0"/>
      <dgm:spPr/>
    </dgm:pt>
    <dgm:pt modelId="{9935B606-BC2E-4B6F-AC60-7BA3586ABF43}" type="pres">
      <dgm:prSet presAssocID="{CCD5C125-ABD6-4CED-B9AD-BF862DAFF6B5}" presName="childText" presStyleLbl="conFgAcc1" presStyleIdx="4" presStyleCnt="5">
        <dgm:presLayoutVars>
          <dgm:bulletEnabled val="1"/>
        </dgm:presLayoutVars>
      </dgm:prSet>
      <dgm:spPr/>
    </dgm:pt>
  </dgm:ptLst>
  <dgm:cxnLst>
    <dgm:cxn modelId="{C7490406-32B8-48A6-91A5-B1A46A23E599}" type="presOf" srcId="{0738F48B-B885-4C84-884E-3BFFD4167383}" destId="{4EE95E27-73B9-4281-9C5C-BA5497A89023}" srcOrd="0" destOrd="0" presId="urn:microsoft.com/office/officeart/2005/8/layout/list1"/>
    <dgm:cxn modelId="{96A87C13-CED0-4A25-8DD8-260C0AB1C2C7}" srcId="{32BA7AF1-64CB-4986-806C-C7B999BBD5CB}" destId="{5B4C6A51-E465-43A8-A525-F6297D5778E2}" srcOrd="0" destOrd="0" parTransId="{360BC52F-EBEF-4015-A3EB-1B0D1A9D0A8D}" sibTransId="{C8615858-CB0E-4686-B7BB-7926D5A9FE6C}"/>
    <dgm:cxn modelId="{2EC2741E-769D-474F-A5CF-7334D7B9D19C}" type="presOf" srcId="{CCD5C125-ABD6-4CED-B9AD-BF862DAFF6B5}" destId="{4B05CDA6-F3D1-4763-9352-C70FBC13D766}" srcOrd="1" destOrd="0" presId="urn:microsoft.com/office/officeart/2005/8/layout/list1"/>
    <dgm:cxn modelId="{C8327C38-DDC3-49D2-8054-8DA4453F6F8F}" srcId="{32BA7AF1-64CB-4986-806C-C7B999BBD5CB}" destId="{824181B0-AA60-4DF4-ADAD-D3201648C036}" srcOrd="1" destOrd="0" parTransId="{71CF66B1-8AA8-4525-B1B2-3998BEBC8157}" sibTransId="{77E99B2D-565E-4BD8-BB22-DE69E144B984}"/>
    <dgm:cxn modelId="{78BA5843-F771-4CCF-8FF4-9872BAC6080B}" type="presOf" srcId="{48A76B9B-F128-4342-8CAC-2EC7D40B6636}" destId="{1919D8DD-5F61-4ABF-BEA6-9801D9DE51D2}" srcOrd="0" destOrd="0" presId="urn:microsoft.com/office/officeart/2005/8/layout/list1"/>
    <dgm:cxn modelId="{35F39E67-94BF-4397-9B6A-CF1FEAF866BE}" type="presOf" srcId="{32BA7AF1-64CB-4986-806C-C7B999BBD5CB}" destId="{F22C164D-7D84-4DE3-BD99-2945B56E55E7}" srcOrd="0" destOrd="0" presId="urn:microsoft.com/office/officeart/2005/8/layout/list1"/>
    <dgm:cxn modelId="{9763C255-0CB0-49E6-9C78-B8D1B2DCCAFA}" type="presOf" srcId="{824181B0-AA60-4DF4-ADAD-D3201648C036}" destId="{FEF568D2-FC35-421A-A8F7-27872BE77AB3}" srcOrd="1" destOrd="0" presId="urn:microsoft.com/office/officeart/2005/8/layout/list1"/>
    <dgm:cxn modelId="{34379C79-6FD4-4F73-9135-990AB9CA7E99}" type="presOf" srcId="{824181B0-AA60-4DF4-ADAD-D3201648C036}" destId="{D64A291E-6E16-41E8-87B1-CBE809F5E3EF}" srcOrd="0" destOrd="0" presId="urn:microsoft.com/office/officeart/2005/8/layout/list1"/>
    <dgm:cxn modelId="{46A82E7C-BDA7-48F7-84EB-3CE7CF0A194F}" srcId="{32BA7AF1-64CB-4986-806C-C7B999BBD5CB}" destId="{48A76B9B-F128-4342-8CAC-2EC7D40B6636}" srcOrd="3" destOrd="0" parTransId="{99C590FC-C0FF-470D-97CA-F60B5F0D77AC}" sibTransId="{3624310F-4DC7-40B1-AB88-8907D18F48F4}"/>
    <dgm:cxn modelId="{00A6EF83-F81D-462F-865D-E091AF69871C}" srcId="{32BA7AF1-64CB-4986-806C-C7B999BBD5CB}" destId="{0738F48B-B885-4C84-884E-3BFFD4167383}" srcOrd="2" destOrd="0" parTransId="{D05DCED0-2E3F-4805-9451-EC486D4FB170}" sibTransId="{E548DA8A-D1B2-4F67-A52C-E6923A70E2EC}"/>
    <dgm:cxn modelId="{EA6E458D-1A4E-4115-B2EE-ED08B4E24A26}" type="presOf" srcId="{0738F48B-B885-4C84-884E-3BFFD4167383}" destId="{6918ACA5-2987-4D4A-BFB8-D3FD74975191}" srcOrd="1" destOrd="0" presId="urn:microsoft.com/office/officeart/2005/8/layout/list1"/>
    <dgm:cxn modelId="{FA45F491-7306-42BA-972F-A94C88F23124}" type="presOf" srcId="{5B4C6A51-E465-43A8-A525-F6297D5778E2}" destId="{7B20A709-733E-470C-BCE4-90FBC32FF835}" srcOrd="1" destOrd="0" presId="urn:microsoft.com/office/officeart/2005/8/layout/list1"/>
    <dgm:cxn modelId="{1D230EAB-E187-4823-9E74-340AD5CE9C76}" type="presOf" srcId="{CCD5C125-ABD6-4CED-B9AD-BF862DAFF6B5}" destId="{ED9EBE58-58BA-4EAC-B3BE-2552A09CC82B}" srcOrd="0" destOrd="0" presId="urn:microsoft.com/office/officeart/2005/8/layout/list1"/>
    <dgm:cxn modelId="{38BB90AD-23D7-447C-9FD2-23D8E13465EC}" type="presOf" srcId="{48A76B9B-F128-4342-8CAC-2EC7D40B6636}" destId="{3BA247D3-2A0F-4C2D-B5B2-B8ADE2B4AED3}" srcOrd="1" destOrd="0" presId="urn:microsoft.com/office/officeart/2005/8/layout/list1"/>
    <dgm:cxn modelId="{ED829BB1-737D-4372-B5E1-F7C62C7CDFD2}" srcId="{32BA7AF1-64CB-4986-806C-C7B999BBD5CB}" destId="{CCD5C125-ABD6-4CED-B9AD-BF862DAFF6B5}" srcOrd="4" destOrd="0" parTransId="{B0A75D8E-88EF-469B-93D6-250A375E8604}" sibTransId="{4A61DC02-402C-4728-A452-6270764B6CB8}"/>
    <dgm:cxn modelId="{7467E0E1-F987-406A-818A-B138D7BB5890}" type="presOf" srcId="{5B4C6A51-E465-43A8-A525-F6297D5778E2}" destId="{4FB25543-3C7C-40A6-BF18-F3931CBDCFEF}" srcOrd="0" destOrd="0" presId="urn:microsoft.com/office/officeart/2005/8/layout/list1"/>
    <dgm:cxn modelId="{3047E642-D657-4006-85B2-AB8026FBB40E}" type="presParOf" srcId="{F22C164D-7D84-4DE3-BD99-2945B56E55E7}" destId="{8641B35B-F6EA-4323-856A-3E0F3B337BEA}" srcOrd="0" destOrd="0" presId="urn:microsoft.com/office/officeart/2005/8/layout/list1"/>
    <dgm:cxn modelId="{949F4763-1CF6-4F82-A991-150BA8F7F5D2}" type="presParOf" srcId="{8641B35B-F6EA-4323-856A-3E0F3B337BEA}" destId="{4FB25543-3C7C-40A6-BF18-F3931CBDCFEF}" srcOrd="0" destOrd="0" presId="urn:microsoft.com/office/officeart/2005/8/layout/list1"/>
    <dgm:cxn modelId="{6E59ED88-E454-49DD-807E-2F921003C9D6}" type="presParOf" srcId="{8641B35B-F6EA-4323-856A-3E0F3B337BEA}" destId="{7B20A709-733E-470C-BCE4-90FBC32FF835}" srcOrd="1" destOrd="0" presId="urn:microsoft.com/office/officeart/2005/8/layout/list1"/>
    <dgm:cxn modelId="{CEFD2430-5D17-4681-B7FE-30872AF0FFB7}" type="presParOf" srcId="{F22C164D-7D84-4DE3-BD99-2945B56E55E7}" destId="{BB9E7182-17AF-468C-B7C5-E1038CBB5E99}" srcOrd="1" destOrd="0" presId="urn:microsoft.com/office/officeart/2005/8/layout/list1"/>
    <dgm:cxn modelId="{C795E089-8D80-44EA-98CB-78B51AF0D1DC}" type="presParOf" srcId="{F22C164D-7D84-4DE3-BD99-2945B56E55E7}" destId="{B03345A4-DB06-46B9-B6C2-D31172E9A3AA}" srcOrd="2" destOrd="0" presId="urn:microsoft.com/office/officeart/2005/8/layout/list1"/>
    <dgm:cxn modelId="{EB79BA48-8C1A-439C-9FEE-58AB69661AA6}" type="presParOf" srcId="{F22C164D-7D84-4DE3-BD99-2945B56E55E7}" destId="{0D7E0202-C7FF-4DF9-86E7-E17773D845DE}" srcOrd="3" destOrd="0" presId="urn:microsoft.com/office/officeart/2005/8/layout/list1"/>
    <dgm:cxn modelId="{43F0D5DA-4033-474A-A3B1-8C8A24A76D03}" type="presParOf" srcId="{F22C164D-7D84-4DE3-BD99-2945B56E55E7}" destId="{05C889E4-E6C4-4811-A86B-F5B7C5BC692B}" srcOrd="4" destOrd="0" presId="urn:microsoft.com/office/officeart/2005/8/layout/list1"/>
    <dgm:cxn modelId="{BED9A090-B682-4A59-8C2B-FB3120ACC503}" type="presParOf" srcId="{05C889E4-E6C4-4811-A86B-F5B7C5BC692B}" destId="{D64A291E-6E16-41E8-87B1-CBE809F5E3EF}" srcOrd="0" destOrd="0" presId="urn:microsoft.com/office/officeart/2005/8/layout/list1"/>
    <dgm:cxn modelId="{9918784F-FA1F-4FCD-86DB-B6B20856B8B1}" type="presParOf" srcId="{05C889E4-E6C4-4811-A86B-F5B7C5BC692B}" destId="{FEF568D2-FC35-421A-A8F7-27872BE77AB3}" srcOrd="1" destOrd="0" presId="urn:microsoft.com/office/officeart/2005/8/layout/list1"/>
    <dgm:cxn modelId="{E4FB178B-60FA-4D94-A144-A8B856145DF4}" type="presParOf" srcId="{F22C164D-7D84-4DE3-BD99-2945B56E55E7}" destId="{B8D4FB33-B7FD-49C0-9BD7-5862F9FC9909}" srcOrd="5" destOrd="0" presId="urn:microsoft.com/office/officeart/2005/8/layout/list1"/>
    <dgm:cxn modelId="{1B3F9E57-DA29-43E7-89E2-BC9656EE714D}" type="presParOf" srcId="{F22C164D-7D84-4DE3-BD99-2945B56E55E7}" destId="{C2396D1C-65D8-4196-822E-660336E5596E}" srcOrd="6" destOrd="0" presId="urn:microsoft.com/office/officeart/2005/8/layout/list1"/>
    <dgm:cxn modelId="{7669DB11-8314-4299-8822-46739C79D967}" type="presParOf" srcId="{F22C164D-7D84-4DE3-BD99-2945B56E55E7}" destId="{1737FFF0-EC38-4F76-A74B-7579C5677E02}" srcOrd="7" destOrd="0" presId="urn:microsoft.com/office/officeart/2005/8/layout/list1"/>
    <dgm:cxn modelId="{A7315E09-660B-4D97-AE3D-EAA44B8D47DC}" type="presParOf" srcId="{F22C164D-7D84-4DE3-BD99-2945B56E55E7}" destId="{F0866AF4-67E0-4681-915E-7D8DADF4F2ED}" srcOrd="8" destOrd="0" presId="urn:microsoft.com/office/officeart/2005/8/layout/list1"/>
    <dgm:cxn modelId="{26F46184-F05E-4BE2-937C-BF086B0C2554}" type="presParOf" srcId="{F0866AF4-67E0-4681-915E-7D8DADF4F2ED}" destId="{4EE95E27-73B9-4281-9C5C-BA5497A89023}" srcOrd="0" destOrd="0" presId="urn:microsoft.com/office/officeart/2005/8/layout/list1"/>
    <dgm:cxn modelId="{94D83E9F-7FCF-42C7-9AE4-E44461678577}" type="presParOf" srcId="{F0866AF4-67E0-4681-915E-7D8DADF4F2ED}" destId="{6918ACA5-2987-4D4A-BFB8-D3FD74975191}" srcOrd="1" destOrd="0" presId="urn:microsoft.com/office/officeart/2005/8/layout/list1"/>
    <dgm:cxn modelId="{B2879C1A-141A-445F-93C8-9016E34F154F}" type="presParOf" srcId="{F22C164D-7D84-4DE3-BD99-2945B56E55E7}" destId="{253DCB31-A254-4EAF-9B01-0DCBBE8BA051}" srcOrd="9" destOrd="0" presId="urn:microsoft.com/office/officeart/2005/8/layout/list1"/>
    <dgm:cxn modelId="{49B1C229-C018-4F71-8C84-B9223480834D}" type="presParOf" srcId="{F22C164D-7D84-4DE3-BD99-2945B56E55E7}" destId="{21B75C25-1C4F-408C-9573-8A9C14EDCF4D}" srcOrd="10" destOrd="0" presId="urn:microsoft.com/office/officeart/2005/8/layout/list1"/>
    <dgm:cxn modelId="{29738751-5BB1-4AB1-8234-12AD58C505DA}" type="presParOf" srcId="{F22C164D-7D84-4DE3-BD99-2945B56E55E7}" destId="{5D52D5E9-0DFA-477A-971B-981FED0DB143}" srcOrd="11" destOrd="0" presId="urn:microsoft.com/office/officeart/2005/8/layout/list1"/>
    <dgm:cxn modelId="{99A99AD6-4488-4532-90E0-9F0E64B3F3AA}" type="presParOf" srcId="{F22C164D-7D84-4DE3-BD99-2945B56E55E7}" destId="{B06E497F-C03A-4997-A4B1-D75150BD7115}" srcOrd="12" destOrd="0" presId="urn:microsoft.com/office/officeart/2005/8/layout/list1"/>
    <dgm:cxn modelId="{146773CF-D406-48DB-9333-36B294CFA936}" type="presParOf" srcId="{B06E497F-C03A-4997-A4B1-D75150BD7115}" destId="{1919D8DD-5F61-4ABF-BEA6-9801D9DE51D2}" srcOrd="0" destOrd="0" presId="urn:microsoft.com/office/officeart/2005/8/layout/list1"/>
    <dgm:cxn modelId="{07C89F51-0BED-4238-B4CF-FD6C3100853D}" type="presParOf" srcId="{B06E497F-C03A-4997-A4B1-D75150BD7115}" destId="{3BA247D3-2A0F-4C2D-B5B2-B8ADE2B4AED3}" srcOrd="1" destOrd="0" presId="urn:microsoft.com/office/officeart/2005/8/layout/list1"/>
    <dgm:cxn modelId="{81AF9008-04F4-4067-9919-9861AAB3F76D}" type="presParOf" srcId="{F22C164D-7D84-4DE3-BD99-2945B56E55E7}" destId="{2FF73F0E-B1A0-4F83-B9A4-8C0B80681C1E}" srcOrd="13" destOrd="0" presId="urn:microsoft.com/office/officeart/2005/8/layout/list1"/>
    <dgm:cxn modelId="{9ED4CB74-4B4B-4FC2-835C-77DE441FC0C0}" type="presParOf" srcId="{F22C164D-7D84-4DE3-BD99-2945B56E55E7}" destId="{84CAAA92-92C3-40DC-A524-166F59C943D8}" srcOrd="14" destOrd="0" presId="urn:microsoft.com/office/officeart/2005/8/layout/list1"/>
    <dgm:cxn modelId="{EEFFD915-DD8C-47D7-8A11-F7CE62AFA60F}" type="presParOf" srcId="{F22C164D-7D84-4DE3-BD99-2945B56E55E7}" destId="{85AEC6AE-69DC-4094-9224-474404855F7C}" srcOrd="15" destOrd="0" presId="urn:microsoft.com/office/officeart/2005/8/layout/list1"/>
    <dgm:cxn modelId="{B1DC5D21-30C1-4D89-BACC-57C81FE40738}" type="presParOf" srcId="{F22C164D-7D84-4DE3-BD99-2945B56E55E7}" destId="{80679977-238D-40DE-B770-50B67BB8A41B}" srcOrd="16" destOrd="0" presId="urn:microsoft.com/office/officeart/2005/8/layout/list1"/>
    <dgm:cxn modelId="{67A6A83C-9A54-416B-B461-68CA9806A100}" type="presParOf" srcId="{80679977-238D-40DE-B770-50B67BB8A41B}" destId="{ED9EBE58-58BA-4EAC-B3BE-2552A09CC82B}" srcOrd="0" destOrd="0" presId="urn:microsoft.com/office/officeart/2005/8/layout/list1"/>
    <dgm:cxn modelId="{6D7586EC-3928-4C4A-8557-A77D9CC05B30}" type="presParOf" srcId="{80679977-238D-40DE-B770-50B67BB8A41B}" destId="{4B05CDA6-F3D1-4763-9352-C70FBC13D766}" srcOrd="1" destOrd="0" presId="urn:microsoft.com/office/officeart/2005/8/layout/list1"/>
    <dgm:cxn modelId="{BA6E3E4F-08F1-4959-974D-E13330202E54}" type="presParOf" srcId="{F22C164D-7D84-4DE3-BD99-2945B56E55E7}" destId="{978CC1BF-CAA4-406E-98D5-D313181FFB9F}" srcOrd="17" destOrd="0" presId="urn:microsoft.com/office/officeart/2005/8/layout/list1"/>
    <dgm:cxn modelId="{6978B020-73FF-4535-8846-1928D6E742CB}" type="presParOf" srcId="{F22C164D-7D84-4DE3-BD99-2945B56E55E7}" destId="{9935B606-BC2E-4B6F-AC60-7BA3586ABF43}"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7CEF5CC-601F-4168-96C6-10EB5C025A56}" type="doc">
      <dgm:prSet loTypeId="urn:microsoft.com/office/officeart/2005/8/layout/vList2" loCatId="list" qsTypeId="urn:microsoft.com/office/officeart/2005/8/quickstyle/simple1" qsCatId="simple" csTypeId="urn:microsoft.com/office/officeart/2005/8/colors/accent3_5" csCatId="accent3" phldr="1"/>
      <dgm:spPr/>
      <dgm:t>
        <a:bodyPr/>
        <a:lstStyle/>
        <a:p>
          <a:endParaRPr lang="en-US"/>
        </a:p>
      </dgm:t>
    </dgm:pt>
    <dgm:pt modelId="{F7DEF40B-B875-4C09-B2BD-82E46E62E6D5}">
      <dgm:prSet/>
      <dgm:spPr/>
      <dgm:t>
        <a:bodyPr/>
        <a:lstStyle/>
        <a:p>
          <a:r>
            <a:rPr lang="en-US" dirty="0"/>
            <a:t>Face Detection and Finding ROI(Eyes, Mouth)</a:t>
          </a:r>
        </a:p>
      </dgm:t>
    </dgm:pt>
    <dgm:pt modelId="{325534FC-F46B-41E3-AD55-305EB9F44DF0}" type="parTrans" cxnId="{7E8D4B5F-8EEE-4F6E-8B46-8733EF7C8CC0}">
      <dgm:prSet/>
      <dgm:spPr/>
      <dgm:t>
        <a:bodyPr/>
        <a:lstStyle/>
        <a:p>
          <a:endParaRPr lang="en-US"/>
        </a:p>
      </dgm:t>
    </dgm:pt>
    <dgm:pt modelId="{B0CAC1CF-4416-4DB3-B946-59E9AF0AD22F}" type="sibTrans" cxnId="{7E8D4B5F-8EEE-4F6E-8B46-8733EF7C8CC0}">
      <dgm:prSet/>
      <dgm:spPr/>
      <dgm:t>
        <a:bodyPr/>
        <a:lstStyle/>
        <a:p>
          <a:endParaRPr lang="en-US"/>
        </a:p>
      </dgm:t>
    </dgm:pt>
    <dgm:pt modelId="{32F95D5A-57EC-49F5-A617-7BA3512B5819}">
      <dgm:prSet/>
      <dgm:spPr/>
      <dgm:t>
        <a:bodyPr/>
        <a:lstStyle/>
        <a:p>
          <a:r>
            <a:rPr lang="en-US" dirty="0"/>
            <a:t>Capturing Frames via live Mobile Camera for Detection.</a:t>
          </a:r>
        </a:p>
      </dgm:t>
    </dgm:pt>
    <dgm:pt modelId="{12016F31-116B-4E91-AA17-D970A20F20ED}" type="parTrans" cxnId="{38E66E3F-90CA-4C82-9C32-54805B6B44FD}">
      <dgm:prSet/>
      <dgm:spPr/>
      <dgm:t>
        <a:bodyPr/>
        <a:lstStyle/>
        <a:p>
          <a:endParaRPr lang="en-US"/>
        </a:p>
      </dgm:t>
    </dgm:pt>
    <dgm:pt modelId="{025D00A1-C815-42D5-8284-C1C6C676C3D1}" type="sibTrans" cxnId="{38E66E3F-90CA-4C82-9C32-54805B6B44FD}">
      <dgm:prSet/>
      <dgm:spPr/>
      <dgm:t>
        <a:bodyPr/>
        <a:lstStyle/>
        <a:p>
          <a:endParaRPr lang="en-US"/>
        </a:p>
      </dgm:t>
    </dgm:pt>
    <dgm:pt modelId="{1CD4DF83-741B-48CD-B556-34D8110CDC58}">
      <dgm:prSet/>
      <dgm:spPr/>
      <dgm:t>
        <a:bodyPr/>
        <a:lstStyle/>
        <a:p>
          <a:r>
            <a:rPr lang="en-US" dirty="0"/>
            <a:t>Depending on Frame rate the underlying mechanism to calculate Eye Aspect Ratio differs.</a:t>
          </a:r>
        </a:p>
      </dgm:t>
    </dgm:pt>
    <dgm:pt modelId="{2FFA3C2D-0654-4294-9EF5-9193F4304261}" type="parTrans" cxnId="{D39DAB82-A532-4A27-BB31-BF05400686CC}">
      <dgm:prSet/>
      <dgm:spPr/>
      <dgm:t>
        <a:bodyPr/>
        <a:lstStyle/>
        <a:p>
          <a:endParaRPr lang="en-US"/>
        </a:p>
      </dgm:t>
    </dgm:pt>
    <dgm:pt modelId="{0FF5980D-64BA-4631-A388-E09628050A1F}" type="sibTrans" cxnId="{D39DAB82-A532-4A27-BB31-BF05400686CC}">
      <dgm:prSet/>
      <dgm:spPr/>
      <dgm:t>
        <a:bodyPr/>
        <a:lstStyle/>
        <a:p>
          <a:endParaRPr lang="en-US"/>
        </a:p>
      </dgm:t>
    </dgm:pt>
    <dgm:pt modelId="{435F3640-5EE9-46AE-91A8-05098077325C}">
      <dgm:prSet/>
      <dgm:spPr/>
      <dgm:t>
        <a:bodyPr/>
        <a:lstStyle/>
        <a:p>
          <a:r>
            <a:rPr lang="en-US" dirty="0"/>
            <a:t>Development of Native Mobile App and Hardware requirements for more accuracy</a:t>
          </a:r>
        </a:p>
      </dgm:t>
    </dgm:pt>
    <dgm:pt modelId="{EA9DC7D1-3DB6-4613-BA42-F5BB8171F54C}" type="parTrans" cxnId="{65EB6718-34BB-4A4E-A2E7-78F2AD924A49}">
      <dgm:prSet/>
      <dgm:spPr/>
      <dgm:t>
        <a:bodyPr/>
        <a:lstStyle/>
        <a:p>
          <a:endParaRPr lang="en-US"/>
        </a:p>
      </dgm:t>
    </dgm:pt>
    <dgm:pt modelId="{DC1BE9BF-9F1E-47C4-A680-33A9CDC05146}" type="sibTrans" cxnId="{65EB6718-34BB-4A4E-A2E7-78F2AD924A49}">
      <dgm:prSet/>
      <dgm:spPr/>
      <dgm:t>
        <a:bodyPr/>
        <a:lstStyle/>
        <a:p>
          <a:endParaRPr lang="en-US"/>
        </a:p>
      </dgm:t>
    </dgm:pt>
    <dgm:pt modelId="{16592645-6E67-4F84-AB62-F641F34F5841}" type="pres">
      <dgm:prSet presAssocID="{97CEF5CC-601F-4168-96C6-10EB5C025A56}" presName="linear" presStyleCnt="0">
        <dgm:presLayoutVars>
          <dgm:animLvl val="lvl"/>
          <dgm:resizeHandles val="exact"/>
        </dgm:presLayoutVars>
      </dgm:prSet>
      <dgm:spPr/>
    </dgm:pt>
    <dgm:pt modelId="{1AE9C455-473D-4C4E-BE07-50E4F78BF5EE}" type="pres">
      <dgm:prSet presAssocID="{F7DEF40B-B875-4C09-B2BD-82E46E62E6D5}" presName="parentText" presStyleLbl="node1" presStyleIdx="0" presStyleCnt="4">
        <dgm:presLayoutVars>
          <dgm:chMax val="0"/>
          <dgm:bulletEnabled val="1"/>
        </dgm:presLayoutVars>
      </dgm:prSet>
      <dgm:spPr/>
    </dgm:pt>
    <dgm:pt modelId="{655C53B9-31E9-47F0-8DB4-1B1B3131C293}" type="pres">
      <dgm:prSet presAssocID="{B0CAC1CF-4416-4DB3-B946-59E9AF0AD22F}" presName="spacer" presStyleCnt="0"/>
      <dgm:spPr/>
    </dgm:pt>
    <dgm:pt modelId="{71BFE16F-9846-449F-9A9D-EC45749CD5AC}" type="pres">
      <dgm:prSet presAssocID="{32F95D5A-57EC-49F5-A617-7BA3512B5819}" presName="parentText" presStyleLbl="node1" presStyleIdx="1" presStyleCnt="4">
        <dgm:presLayoutVars>
          <dgm:chMax val="0"/>
          <dgm:bulletEnabled val="1"/>
        </dgm:presLayoutVars>
      </dgm:prSet>
      <dgm:spPr/>
    </dgm:pt>
    <dgm:pt modelId="{A9DD4CE7-0364-4E40-8B74-08DACA60915E}" type="pres">
      <dgm:prSet presAssocID="{025D00A1-C815-42D5-8284-C1C6C676C3D1}" presName="spacer" presStyleCnt="0"/>
      <dgm:spPr/>
    </dgm:pt>
    <dgm:pt modelId="{DE6737D1-0BC6-4262-933B-04DE3E3EA8DE}" type="pres">
      <dgm:prSet presAssocID="{1CD4DF83-741B-48CD-B556-34D8110CDC58}" presName="parentText" presStyleLbl="node1" presStyleIdx="2" presStyleCnt="4">
        <dgm:presLayoutVars>
          <dgm:chMax val="0"/>
          <dgm:bulletEnabled val="1"/>
        </dgm:presLayoutVars>
      </dgm:prSet>
      <dgm:spPr/>
    </dgm:pt>
    <dgm:pt modelId="{096FAC90-D688-47D9-8BE8-BB4C147BE18A}" type="pres">
      <dgm:prSet presAssocID="{0FF5980D-64BA-4631-A388-E09628050A1F}" presName="spacer" presStyleCnt="0"/>
      <dgm:spPr/>
    </dgm:pt>
    <dgm:pt modelId="{BC6CBF63-9466-4E05-A06F-2B80234D7B48}" type="pres">
      <dgm:prSet presAssocID="{435F3640-5EE9-46AE-91A8-05098077325C}" presName="parentText" presStyleLbl="node1" presStyleIdx="3" presStyleCnt="4">
        <dgm:presLayoutVars>
          <dgm:chMax val="0"/>
          <dgm:bulletEnabled val="1"/>
        </dgm:presLayoutVars>
      </dgm:prSet>
      <dgm:spPr/>
    </dgm:pt>
  </dgm:ptLst>
  <dgm:cxnLst>
    <dgm:cxn modelId="{83C0C714-C871-4B0E-AE36-4CC7C91A44C9}" type="presOf" srcId="{32F95D5A-57EC-49F5-A617-7BA3512B5819}" destId="{71BFE16F-9846-449F-9A9D-EC45749CD5AC}" srcOrd="0" destOrd="0" presId="urn:microsoft.com/office/officeart/2005/8/layout/vList2"/>
    <dgm:cxn modelId="{65EB6718-34BB-4A4E-A2E7-78F2AD924A49}" srcId="{97CEF5CC-601F-4168-96C6-10EB5C025A56}" destId="{435F3640-5EE9-46AE-91A8-05098077325C}" srcOrd="3" destOrd="0" parTransId="{EA9DC7D1-3DB6-4613-BA42-F5BB8171F54C}" sibTransId="{DC1BE9BF-9F1E-47C4-A680-33A9CDC05146}"/>
    <dgm:cxn modelId="{38E66E3F-90CA-4C82-9C32-54805B6B44FD}" srcId="{97CEF5CC-601F-4168-96C6-10EB5C025A56}" destId="{32F95D5A-57EC-49F5-A617-7BA3512B5819}" srcOrd="1" destOrd="0" parTransId="{12016F31-116B-4E91-AA17-D970A20F20ED}" sibTransId="{025D00A1-C815-42D5-8284-C1C6C676C3D1}"/>
    <dgm:cxn modelId="{7E8D4B5F-8EEE-4F6E-8B46-8733EF7C8CC0}" srcId="{97CEF5CC-601F-4168-96C6-10EB5C025A56}" destId="{F7DEF40B-B875-4C09-B2BD-82E46E62E6D5}" srcOrd="0" destOrd="0" parTransId="{325534FC-F46B-41E3-AD55-305EB9F44DF0}" sibTransId="{B0CAC1CF-4416-4DB3-B946-59E9AF0AD22F}"/>
    <dgm:cxn modelId="{D39DAB82-A532-4A27-BB31-BF05400686CC}" srcId="{97CEF5CC-601F-4168-96C6-10EB5C025A56}" destId="{1CD4DF83-741B-48CD-B556-34D8110CDC58}" srcOrd="2" destOrd="0" parTransId="{2FFA3C2D-0654-4294-9EF5-9193F4304261}" sibTransId="{0FF5980D-64BA-4631-A388-E09628050A1F}"/>
    <dgm:cxn modelId="{DD59A8BA-ED0B-4EAD-9641-C3EDCE560DF5}" type="presOf" srcId="{F7DEF40B-B875-4C09-B2BD-82E46E62E6D5}" destId="{1AE9C455-473D-4C4E-BE07-50E4F78BF5EE}" srcOrd="0" destOrd="0" presId="urn:microsoft.com/office/officeart/2005/8/layout/vList2"/>
    <dgm:cxn modelId="{64C252C6-2D6F-4F17-8034-09B2498190C6}" type="presOf" srcId="{97CEF5CC-601F-4168-96C6-10EB5C025A56}" destId="{16592645-6E67-4F84-AB62-F641F34F5841}" srcOrd="0" destOrd="0" presId="urn:microsoft.com/office/officeart/2005/8/layout/vList2"/>
    <dgm:cxn modelId="{B68592E9-7842-465D-947E-52C8A8D887E1}" type="presOf" srcId="{435F3640-5EE9-46AE-91A8-05098077325C}" destId="{BC6CBF63-9466-4E05-A06F-2B80234D7B48}" srcOrd="0" destOrd="0" presId="urn:microsoft.com/office/officeart/2005/8/layout/vList2"/>
    <dgm:cxn modelId="{DEEA36F8-4EB3-4AE0-992E-79746D18145E}" type="presOf" srcId="{1CD4DF83-741B-48CD-B556-34D8110CDC58}" destId="{DE6737D1-0BC6-4262-933B-04DE3E3EA8DE}" srcOrd="0" destOrd="0" presId="urn:microsoft.com/office/officeart/2005/8/layout/vList2"/>
    <dgm:cxn modelId="{FBAC65E4-BE0E-48B7-AF8D-96C99529DFD5}" type="presParOf" srcId="{16592645-6E67-4F84-AB62-F641F34F5841}" destId="{1AE9C455-473D-4C4E-BE07-50E4F78BF5EE}" srcOrd="0" destOrd="0" presId="urn:microsoft.com/office/officeart/2005/8/layout/vList2"/>
    <dgm:cxn modelId="{1398D140-9A3C-4C2B-A47A-4AFABE0FAEF6}" type="presParOf" srcId="{16592645-6E67-4F84-AB62-F641F34F5841}" destId="{655C53B9-31E9-47F0-8DB4-1B1B3131C293}" srcOrd="1" destOrd="0" presId="urn:microsoft.com/office/officeart/2005/8/layout/vList2"/>
    <dgm:cxn modelId="{9E290A4F-D5EF-4DBE-A6B3-7B11975F9142}" type="presParOf" srcId="{16592645-6E67-4F84-AB62-F641F34F5841}" destId="{71BFE16F-9846-449F-9A9D-EC45749CD5AC}" srcOrd="2" destOrd="0" presId="urn:microsoft.com/office/officeart/2005/8/layout/vList2"/>
    <dgm:cxn modelId="{8FAC6A94-BF18-4AF7-89C0-B6D4347ECAC2}" type="presParOf" srcId="{16592645-6E67-4F84-AB62-F641F34F5841}" destId="{A9DD4CE7-0364-4E40-8B74-08DACA60915E}" srcOrd="3" destOrd="0" presId="urn:microsoft.com/office/officeart/2005/8/layout/vList2"/>
    <dgm:cxn modelId="{959DDC59-C190-4C28-A91E-B091767CD491}" type="presParOf" srcId="{16592645-6E67-4F84-AB62-F641F34F5841}" destId="{DE6737D1-0BC6-4262-933B-04DE3E3EA8DE}" srcOrd="4" destOrd="0" presId="urn:microsoft.com/office/officeart/2005/8/layout/vList2"/>
    <dgm:cxn modelId="{54E32613-FEFE-4D01-A53A-00BAEB5F720A}" type="presParOf" srcId="{16592645-6E67-4F84-AB62-F641F34F5841}" destId="{096FAC90-D688-47D9-8BE8-BB4C147BE18A}" srcOrd="5" destOrd="0" presId="urn:microsoft.com/office/officeart/2005/8/layout/vList2"/>
    <dgm:cxn modelId="{26518AD0-E012-4C82-9F08-2A41E89ED232}" type="presParOf" srcId="{16592645-6E67-4F84-AB62-F641F34F5841}" destId="{BC6CBF63-9466-4E05-A06F-2B80234D7B48}"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E115E1-70CF-464E-A7B3-EEA57A968136}">
      <dsp:nvSpPr>
        <dsp:cNvPr id="0" name=""/>
        <dsp:cNvSpPr/>
      </dsp:nvSpPr>
      <dsp:spPr>
        <a:xfrm>
          <a:off x="0" y="397372"/>
          <a:ext cx="10790635" cy="554400"/>
        </a:xfrm>
        <a:prstGeom prst="rect">
          <a:avLst/>
        </a:prstGeom>
        <a:solidFill>
          <a:schemeClr val="lt1">
            <a:alpha val="9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CABE387-A137-400E-B12B-BE1D278180FE}">
      <dsp:nvSpPr>
        <dsp:cNvPr id="0" name=""/>
        <dsp:cNvSpPr/>
      </dsp:nvSpPr>
      <dsp:spPr>
        <a:xfrm>
          <a:off x="539531" y="72651"/>
          <a:ext cx="9930211" cy="649440"/>
        </a:xfrm>
        <a:prstGeom prst="round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502" tIns="0" rIns="285502"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Face Detection in Live Video stream using HOG</a:t>
          </a:r>
        </a:p>
      </dsp:txBody>
      <dsp:txXfrm>
        <a:off x="571234" y="104354"/>
        <a:ext cx="9866805" cy="586034"/>
      </dsp:txXfrm>
    </dsp:sp>
    <dsp:sp modelId="{849B33C2-D23E-4200-9228-A73B88C136D3}">
      <dsp:nvSpPr>
        <dsp:cNvPr id="0" name=""/>
        <dsp:cNvSpPr/>
      </dsp:nvSpPr>
      <dsp:spPr>
        <a:xfrm>
          <a:off x="0" y="1395292"/>
          <a:ext cx="10790635" cy="554400"/>
        </a:xfrm>
        <a:prstGeom prst="rect">
          <a:avLst/>
        </a:prstGeom>
        <a:solidFill>
          <a:schemeClr val="lt1">
            <a:alpha val="90000"/>
            <a:hueOff val="0"/>
            <a:satOff val="0"/>
            <a:lumOff val="0"/>
            <a:alphaOff val="0"/>
          </a:schemeClr>
        </a:solidFill>
        <a:ln w="12700" cap="flat" cmpd="sng" algn="ctr">
          <a:solidFill>
            <a:schemeClr val="accent1">
              <a:shade val="80000"/>
              <a:hueOff val="187725"/>
              <a:satOff val="-16593"/>
              <a:lumOff val="9548"/>
              <a:alphaOff val="0"/>
            </a:schemeClr>
          </a:solidFill>
          <a:prstDash val="solid"/>
          <a:miter lim="800000"/>
        </a:ln>
        <a:effectLst/>
      </dsp:spPr>
      <dsp:style>
        <a:lnRef idx="2">
          <a:scrgbClr r="0" g="0" b="0"/>
        </a:lnRef>
        <a:fillRef idx="1">
          <a:scrgbClr r="0" g="0" b="0"/>
        </a:fillRef>
        <a:effectRef idx="0">
          <a:scrgbClr r="0" g="0" b="0"/>
        </a:effectRef>
        <a:fontRef idx="minor"/>
      </dsp:style>
    </dsp:sp>
    <dsp:sp modelId="{11BE34F3-4315-46DF-A080-E93A197EFBB8}">
      <dsp:nvSpPr>
        <dsp:cNvPr id="0" name=""/>
        <dsp:cNvSpPr/>
      </dsp:nvSpPr>
      <dsp:spPr>
        <a:xfrm>
          <a:off x="539531" y="1070572"/>
          <a:ext cx="9930211" cy="649440"/>
        </a:xfrm>
        <a:prstGeom prst="roundRect">
          <a:avLst/>
        </a:prstGeom>
        <a:solidFill>
          <a:schemeClr val="accent1">
            <a:shade val="80000"/>
            <a:hueOff val="187725"/>
            <a:satOff val="-16593"/>
            <a:lumOff val="954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502" tIns="0" rIns="285502"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Arial" panose="020B0604020202020204" pitchFamily="34" charset="0"/>
              <a:ea typeface="+mn-ea"/>
              <a:cs typeface="Arial" panose="020B0604020202020204" pitchFamily="34" charset="0"/>
            </a:rPr>
            <a:t>Finding</a:t>
          </a:r>
          <a:r>
            <a:rPr lang="en-US" sz="1800" kern="1200" dirty="0">
              <a:latin typeface="Arial" panose="020B0604020202020204" pitchFamily="34" charset="0"/>
              <a:cs typeface="Arial" panose="020B0604020202020204" pitchFamily="34" charset="0"/>
            </a:rPr>
            <a:t> Eyes among the Key Facial Landmarks (Co-ordinates)</a:t>
          </a:r>
        </a:p>
      </dsp:txBody>
      <dsp:txXfrm>
        <a:off x="571234" y="1102275"/>
        <a:ext cx="9866805" cy="586034"/>
      </dsp:txXfrm>
    </dsp:sp>
    <dsp:sp modelId="{E55A1E46-240A-4674-BCAD-3F30AB772FB0}">
      <dsp:nvSpPr>
        <dsp:cNvPr id="0" name=""/>
        <dsp:cNvSpPr/>
      </dsp:nvSpPr>
      <dsp:spPr>
        <a:xfrm>
          <a:off x="0" y="2393212"/>
          <a:ext cx="10790635" cy="554400"/>
        </a:xfrm>
        <a:prstGeom prst="rect">
          <a:avLst/>
        </a:prstGeom>
        <a:solidFill>
          <a:schemeClr val="lt1">
            <a:alpha val="90000"/>
            <a:hueOff val="0"/>
            <a:satOff val="0"/>
            <a:lumOff val="0"/>
            <a:alphaOff val="0"/>
          </a:schemeClr>
        </a:solidFill>
        <a:ln w="12700" cap="flat" cmpd="sng" algn="ctr">
          <a:solidFill>
            <a:schemeClr val="accent1">
              <a:shade val="80000"/>
              <a:hueOff val="375450"/>
              <a:satOff val="-33186"/>
              <a:lumOff val="19095"/>
              <a:alphaOff val="0"/>
            </a:schemeClr>
          </a:solidFill>
          <a:prstDash val="solid"/>
          <a:miter lim="800000"/>
        </a:ln>
        <a:effectLst/>
      </dsp:spPr>
      <dsp:style>
        <a:lnRef idx="2">
          <a:scrgbClr r="0" g="0" b="0"/>
        </a:lnRef>
        <a:fillRef idx="1">
          <a:scrgbClr r="0" g="0" b="0"/>
        </a:fillRef>
        <a:effectRef idx="0">
          <a:scrgbClr r="0" g="0" b="0"/>
        </a:effectRef>
        <a:fontRef idx="minor"/>
      </dsp:style>
    </dsp:sp>
    <dsp:sp modelId="{94241B5E-650D-404B-8884-18B5D2B9846B}">
      <dsp:nvSpPr>
        <dsp:cNvPr id="0" name=""/>
        <dsp:cNvSpPr/>
      </dsp:nvSpPr>
      <dsp:spPr>
        <a:xfrm>
          <a:off x="539531" y="2068492"/>
          <a:ext cx="9930211" cy="649440"/>
        </a:xfrm>
        <a:prstGeom prst="roundRect">
          <a:avLst/>
        </a:prstGeom>
        <a:solidFill>
          <a:schemeClr val="accent1">
            <a:shade val="80000"/>
            <a:hueOff val="375450"/>
            <a:satOff val="-33186"/>
            <a:lumOff val="190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502" tIns="0" rIns="285502" bIns="0" numCol="1" spcCol="1270" anchor="ctr" anchorCtr="0">
          <a:noAutofit/>
        </a:bodyPr>
        <a:lstStyle/>
        <a:p>
          <a:pPr marL="0" lvl="0" indent="0" algn="l" defTabSz="800100">
            <a:lnSpc>
              <a:spcPct val="90000"/>
            </a:lnSpc>
            <a:spcBef>
              <a:spcPct val="0"/>
            </a:spcBef>
            <a:spcAft>
              <a:spcPct val="35000"/>
            </a:spcAft>
            <a:buNone/>
          </a:pPr>
          <a:r>
            <a:rPr lang="en-US" sz="1800" kern="1200">
              <a:latin typeface="Arial" panose="020B0604020202020204" pitchFamily="34" charset="0"/>
              <a:ea typeface="+mn-ea"/>
              <a:cs typeface="Arial" panose="020B0604020202020204" pitchFamily="34" charset="0"/>
            </a:rPr>
            <a:t>Using</a:t>
          </a:r>
          <a:r>
            <a:rPr lang="en-US" sz="1800" kern="1200">
              <a:latin typeface="Arial" panose="020B0604020202020204" pitchFamily="34" charset="0"/>
              <a:cs typeface="Arial" panose="020B0604020202020204" pitchFamily="34" charset="0"/>
            </a:rPr>
            <a:t> Euclidean Distance Measure to find the Eyes Aspect Ratio to detect a blink</a:t>
          </a:r>
          <a:endParaRPr lang="en-US" sz="1800" kern="1200" dirty="0">
            <a:latin typeface="Arial" panose="020B0604020202020204" pitchFamily="34" charset="0"/>
            <a:cs typeface="Arial" panose="020B0604020202020204" pitchFamily="34" charset="0"/>
          </a:endParaRPr>
        </a:p>
      </dsp:txBody>
      <dsp:txXfrm>
        <a:off x="571234" y="2100195"/>
        <a:ext cx="9866805" cy="586034"/>
      </dsp:txXfrm>
    </dsp:sp>
    <dsp:sp modelId="{8B0EA84D-FC28-4566-9A8D-BA9562E0D11B}">
      <dsp:nvSpPr>
        <dsp:cNvPr id="0" name=""/>
        <dsp:cNvSpPr/>
      </dsp:nvSpPr>
      <dsp:spPr>
        <a:xfrm>
          <a:off x="0" y="3391132"/>
          <a:ext cx="10790635" cy="554400"/>
        </a:xfrm>
        <a:prstGeom prst="rect">
          <a:avLst/>
        </a:prstGeom>
        <a:solidFill>
          <a:schemeClr val="lt1">
            <a:alpha val="90000"/>
            <a:hueOff val="0"/>
            <a:satOff val="0"/>
            <a:lumOff val="0"/>
            <a:alphaOff val="0"/>
          </a:schemeClr>
        </a:solidFill>
        <a:ln w="12700" cap="flat" cmpd="sng" algn="ctr">
          <a:solidFill>
            <a:schemeClr val="accent1">
              <a:shade val="80000"/>
              <a:hueOff val="563176"/>
              <a:satOff val="-49779"/>
              <a:lumOff val="28642"/>
              <a:alphaOff val="0"/>
            </a:schemeClr>
          </a:solidFill>
          <a:prstDash val="solid"/>
          <a:miter lim="800000"/>
        </a:ln>
        <a:effectLst/>
      </dsp:spPr>
      <dsp:style>
        <a:lnRef idx="2">
          <a:scrgbClr r="0" g="0" b="0"/>
        </a:lnRef>
        <a:fillRef idx="1">
          <a:scrgbClr r="0" g="0" b="0"/>
        </a:fillRef>
        <a:effectRef idx="0">
          <a:scrgbClr r="0" g="0" b="0"/>
        </a:effectRef>
        <a:fontRef idx="minor"/>
      </dsp:style>
    </dsp:sp>
    <dsp:sp modelId="{02924581-91D6-4ACF-9F6F-2E7AA83EAEF3}">
      <dsp:nvSpPr>
        <dsp:cNvPr id="0" name=""/>
        <dsp:cNvSpPr/>
      </dsp:nvSpPr>
      <dsp:spPr>
        <a:xfrm>
          <a:off x="539531" y="3066412"/>
          <a:ext cx="9930211" cy="649440"/>
        </a:xfrm>
        <a:prstGeom prst="roundRect">
          <a:avLst/>
        </a:prstGeom>
        <a:solidFill>
          <a:schemeClr val="accent1">
            <a:shade val="80000"/>
            <a:hueOff val="563176"/>
            <a:satOff val="-49779"/>
            <a:lumOff val="286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502" tIns="0" rIns="285502" bIns="0" numCol="1" spcCol="1270" anchor="ctr" anchorCtr="0">
          <a:noAutofit/>
        </a:bodyPr>
        <a:lstStyle/>
        <a:p>
          <a:pPr marL="0" lvl="0" indent="0" algn="l" defTabSz="800100">
            <a:lnSpc>
              <a:spcPct val="90000"/>
            </a:lnSpc>
            <a:spcBef>
              <a:spcPct val="0"/>
            </a:spcBef>
            <a:spcAft>
              <a:spcPct val="35000"/>
            </a:spcAft>
            <a:buNone/>
          </a:pPr>
          <a:r>
            <a:rPr lang="en-US" sz="1800" kern="1200">
              <a:latin typeface="Arial" panose="020B0604020202020204" pitchFamily="34" charset="0"/>
              <a:ea typeface="+mn-ea"/>
              <a:cs typeface="Arial" panose="020B0604020202020204" pitchFamily="34" charset="0"/>
            </a:rPr>
            <a:t>Calculating</a:t>
          </a:r>
          <a:r>
            <a:rPr lang="en-US" sz="1800" kern="1200">
              <a:latin typeface="Arial" panose="020B0604020202020204" pitchFamily="34" charset="0"/>
              <a:cs typeface="Arial" panose="020B0604020202020204" pitchFamily="34" charset="0"/>
            </a:rPr>
            <a:t> the number of active frames for which Eyes Aspect Ratio(EAR) is below threshold(0.25)</a:t>
          </a:r>
          <a:endParaRPr lang="en-US" sz="1800" kern="1200" dirty="0">
            <a:latin typeface="Arial" panose="020B0604020202020204" pitchFamily="34" charset="0"/>
            <a:cs typeface="Arial" panose="020B0604020202020204" pitchFamily="34" charset="0"/>
          </a:endParaRPr>
        </a:p>
      </dsp:txBody>
      <dsp:txXfrm>
        <a:off x="571234" y="3098115"/>
        <a:ext cx="9866805" cy="586034"/>
      </dsp:txXfrm>
    </dsp:sp>
    <dsp:sp modelId="{381249BB-DCFA-43FA-A264-A15F59EB47E3}">
      <dsp:nvSpPr>
        <dsp:cNvPr id="0" name=""/>
        <dsp:cNvSpPr/>
      </dsp:nvSpPr>
      <dsp:spPr>
        <a:xfrm>
          <a:off x="0" y="4389052"/>
          <a:ext cx="10790635" cy="554400"/>
        </a:xfrm>
        <a:prstGeom prst="rect">
          <a:avLst/>
        </a:prstGeom>
        <a:solidFill>
          <a:schemeClr val="lt1">
            <a:alpha val="90000"/>
            <a:hueOff val="0"/>
            <a:satOff val="0"/>
            <a:lumOff val="0"/>
            <a:alphaOff val="0"/>
          </a:schemeClr>
        </a:solidFill>
        <a:ln w="12700" cap="flat" cmpd="sng" algn="ctr">
          <a:solidFill>
            <a:schemeClr val="accent1">
              <a:shade val="80000"/>
              <a:hueOff val="750901"/>
              <a:satOff val="-66372"/>
              <a:lumOff val="3819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DE486B-BA4D-49FA-B08C-C9FA52C87EEC}">
      <dsp:nvSpPr>
        <dsp:cNvPr id="0" name=""/>
        <dsp:cNvSpPr/>
      </dsp:nvSpPr>
      <dsp:spPr>
        <a:xfrm>
          <a:off x="539531" y="4064332"/>
          <a:ext cx="9930211" cy="649440"/>
        </a:xfrm>
        <a:prstGeom prst="roundRect">
          <a:avLst/>
        </a:prstGeom>
        <a:solidFill>
          <a:schemeClr val="accent1">
            <a:shade val="80000"/>
            <a:hueOff val="750901"/>
            <a:satOff val="-66372"/>
            <a:lumOff val="381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502" tIns="0" rIns="285502" bIns="0" numCol="1" spcCol="1270" anchor="ctr" anchorCtr="0">
          <a:noAutofit/>
        </a:bodyPr>
        <a:lstStyle/>
        <a:p>
          <a:pPr marL="0" lvl="0" indent="0" algn="l" defTabSz="844550">
            <a:lnSpc>
              <a:spcPct val="90000"/>
            </a:lnSpc>
            <a:spcBef>
              <a:spcPct val="0"/>
            </a:spcBef>
            <a:spcAft>
              <a:spcPct val="35000"/>
            </a:spcAft>
            <a:buFont typeface="Arial" panose="020B0604020202020204" pitchFamily="34" charset="0"/>
            <a:buNone/>
          </a:pPr>
          <a:r>
            <a:rPr lang="en-US" sz="1800" kern="1200">
              <a:latin typeface="Arial" panose="020B0604020202020204" pitchFamily="34" charset="0"/>
              <a:ea typeface="+mn-ea"/>
              <a:cs typeface="Arial" panose="020B0604020202020204" pitchFamily="34" charset="0"/>
            </a:rPr>
            <a:t>Alert the driver once number of active frames with EAR &lt; 0.25 exceeds 30(Theoretical Threshold)</a:t>
          </a:r>
          <a:endParaRPr lang="en-US" sz="1800" kern="1200" dirty="0">
            <a:latin typeface="Arial" panose="020B0604020202020204" pitchFamily="34" charset="0"/>
            <a:ea typeface="+mn-ea"/>
            <a:cs typeface="Arial" panose="020B0604020202020204" pitchFamily="34" charset="0"/>
          </a:endParaRPr>
        </a:p>
      </dsp:txBody>
      <dsp:txXfrm>
        <a:off x="571234" y="4096035"/>
        <a:ext cx="9866805" cy="5860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3345A4-DB06-46B9-B6C2-D31172E9A3AA}">
      <dsp:nvSpPr>
        <dsp:cNvPr id="0" name=""/>
        <dsp:cNvSpPr/>
      </dsp:nvSpPr>
      <dsp:spPr>
        <a:xfrm>
          <a:off x="0" y="397372"/>
          <a:ext cx="10028635" cy="554400"/>
        </a:xfrm>
        <a:prstGeom prst="rect">
          <a:avLst/>
        </a:prstGeom>
        <a:solidFill>
          <a:schemeClr val="lt1">
            <a:alpha val="90000"/>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B20A709-733E-470C-BCE4-90FBC32FF835}">
      <dsp:nvSpPr>
        <dsp:cNvPr id="0" name=""/>
        <dsp:cNvSpPr/>
      </dsp:nvSpPr>
      <dsp:spPr>
        <a:xfrm>
          <a:off x="678537" y="72651"/>
          <a:ext cx="9306051" cy="649440"/>
        </a:xfrm>
        <a:prstGeom prst="roundRect">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5341" tIns="0" rIns="265341"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Detect</a:t>
          </a:r>
          <a:r>
            <a:rPr lang="en-US" sz="1800" kern="1200" baseline="0" dirty="0">
              <a:latin typeface="Arial" panose="020B0604020202020204" pitchFamily="34" charset="0"/>
              <a:cs typeface="Arial" panose="020B0604020202020204" pitchFamily="34" charset="0"/>
            </a:rPr>
            <a:t> Yawning to prevent Micro Sleep</a:t>
          </a:r>
          <a:endParaRPr lang="en-US" sz="1800" kern="1200" dirty="0">
            <a:latin typeface="Arial" panose="020B0604020202020204" pitchFamily="34" charset="0"/>
            <a:cs typeface="Arial" panose="020B0604020202020204" pitchFamily="34" charset="0"/>
          </a:endParaRPr>
        </a:p>
      </dsp:txBody>
      <dsp:txXfrm>
        <a:off x="710240" y="104354"/>
        <a:ext cx="9242645" cy="586034"/>
      </dsp:txXfrm>
    </dsp:sp>
    <dsp:sp modelId="{C2396D1C-65D8-4196-822E-660336E5596E}">
      <dsp:nvSpPr>
        <dsp:cNvPr id="0" name=""/>
        <dsp:cNvSpPr/>
      </dsp:nvSpPr>
      <dsp:spPr>
        <a:xfrm>
          <a:off x="0" y="1395292"/>
          <a:ext cx="10028635" cy="554400"/>
        </a:xfrm>
        <a:prstGeom prst="rect">
          <a:avLst/>
        </a:prstGeom>
        <a:solidFill>
          <a:schemeClr val="lt1">
            <a:alpha val="90000"/>
            <a:hueOff val="0"/>
            <a:satOff val="0"/>
            <a:lumOff val="0"/>
            <a:alphaOff val="0"/>
          </a:schemeClr>
        </a:solidFill>
        <a:ln w="12700" cap="flat" cmpd="sng" algn="ctr">
          <a:solidFill>
            <a:schemeClr val="accent3">
              <a:shade val="80000"/>
              <a:hueOff val="-109948"/>
              <a:satOff val="-12349"/>
              <a:lumOff val="11504"/>
              <a:alphaOff val="0"/>
            </a:schemeClr>
          </a:solidFill>
          <a:prstDash val="solid"/>
          <a:miter lim="800000"/>
        </a:ln>
        <a:effectLst/>
      </dsp:spPr>
      <dsp:style>
        <a:lnRef idx="2">
          <a:scrgbClr r="0" g="0" b="0"/>
        </a:lnRef>
        <a:fillRef idx="1">
          <a:scrgbClr r="0" g="0" b="0"/>
        </a:fillRef>
        <a:effectRef idx="0">
          <a:scrgbClr r="0" g="0" b="0"/>
        </a:effectRef>
        <a:fontRef idx="minor"/>
      </dsp:style>
    </dsp:sp>
    <dsp:sp modelId="{FEF568D2-FC35-421A-A8F7-27872BE77AB3}">
      <dsp:nvSpPr>
        <dsp:cNvPr id="0" name=""/>
        <dsp:cNvSpPr/>
      </dsp:nvSpPr>
      <dsp:spPr>
        <a:xfrm>
          <a:off x="678537" y="1070572"/>
          <a:ext cx="9306051" cy="649440"/>
        </a:xfrm>
        <a:prstGeom prst="roundRect">
          <a:avLst/>
        </a:prstGeom>
        <a:solidFill>
          <a:schemeClr val="accent3">
            <a:shade val="80000"/>
            <a:hueOff val="-109948"/>
            <a:satOff val="-12349"/>
            <a:lumOff val="115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5341" tIns="0" rIns="265341"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Finding Mouth among the Facial Landmarks and Calculate Mouth Aspect Ratio (MAR)</a:t>
          </a:r>
        </a:p>
      </dsp:txBody>
      <dsp:txXfrm>
        <a:off x="710240" y="1102275"/>
        <a:ext cx="9242645" cy="586034"/>
      </dsp:txXfrm>
    </dsp:sp>
    <dsp:sp modelId="{21B75C25-1C4F-408C-9573-8A9C14EDCF4D}">
      <dsp:nvSpPr>
        <dsp:cNvPr id="0" name=""/>
        <dsp:cNvSpPr/>
      </dsp:nvSpPr>
      <dsp:spPr>
        <a:xfrm>
          <a:off x="0" y="2393212"/>
          <a:ext cx="10028635" cy="554400"/>
        </a:xfrm>
        <a:prstGeom prst="rect">
          <a:avLst/>
        </a:prstGeom>
        <a:solidFill>
          <a:schemeClr val="lt1">
            <a:alpha val="90000"/>
            <a:hueOff val="0"/>
            <a:satOff val="0"/>
            <a:lumOff val="0"/>
            <a:alphaOff val="0"/>
          </a:schemeClr>
        </a:solidFill>
        <a:ln w="12700" cap="flat" cmpd="sng" algn="ctr">
          <a:solidFill>
            <a:schemeClr val="accent3">
              <a:shade val="80000"/>
              <a:hueOff val="-219896"/>
              <a:satOff val="-24699"/>
              <a:lumOff val="23009"/>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18ACA5-2987-4D4A-BFB8-D3FD74975191}">
      <dsp:nvSpPr>
        <dsp:cNvPr id="0" name=""/>
        <dsp:cNvSpPr/>
      </dsp:nvSpPr>
      <dsp:spPr>
        <a:xfrm>
          <a:off x="678537" y="2068492"/>
          <a:ext cx="9306051" cy="649440"/>
        </a:xfrm>
        <a:prstGeom prst="roundRect">
          <a:avLst/>
        </a:prstGeom>
        <a:solidFill>
          <a:schemeClr val="accent3">
            <a:shade val="80000"/>
            <a:hueOff val="-219896"/>
            <a:satOff val="-24699"/>
            <a:lumOff val="230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5341" tIns="0" rIns="265341"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MAR falling below a threshold for certain Frames, detects Yawning</a:t>
          </a:r>
        </a:p>
      </dsp:txBody>
      <dsp:txXfrm>
        <a:off x="710240" y="2100195"/>
        <a:ext cx="9242645" cy="586034"/>
      </dsp:txXfrm>
    </dsp:sp>
    <dsp:sp modelId="{84CAAA92-92C3-40DC-A524-166F59C943D8}">
      <dsp:nvSpPr>
        <dsp:cNvPr id="0" name=""/>
        <dsp:cNvSpPr/>
      </dsp:nvSpPr>
      <dsp:spPr>
        <a:xfrm>
          <a:off x="0" y="3391132"/>
          <a:ext cx="10028635" cy="554400"/>
        </a:xfrm>
        <a:prstGeom prst="rect">
          <a:avLst/>
        </a:prstGeom>
        <a:solidFill>
          <a:schemeClr val="lt1">
            <a:alpha val="90000"/>
            <a:hueOff val="0"/>
            <a:satOff val="0"/>
            <a:lumOff val="0"/>
            <a:alphaOff val="0"/>
          </a:schemeClr>
        </a:solidFill>
        <a:ln w="12700" cap="flat" cmpd="sng" algn="ctr">
          <a:solidFill>
            <a:schemeClr val="accent3">
              <a:shade val="80000"/>
              <a:hueOff val="-329844"/>
              <a:satOff val="-37048"/>
              <a:lumOff val="34513"/>
              <a:alphaOff val="0"/>
            </a:schemeClr>
          </a:solidFill>
          <a:prstDash val="solid"/>
          <a:miter lim="800000"/>
        </a:ln>
        <a:effectLst/>
      </dsp:spPr>
      <dsp:style>
        <a:lnRef idx="2">
          <a:scrgbClr r="0" g="0" b="0"/>
        </a:lnRef>
        <a:fillRef idx="1">
          <a:scrgbClr r="0" g="0" b="0"/>
        </a:fillRef>
        <a:effectRef idx="0">
          <a:scrgbClr r="0" g="0" b="0"/>
        </a:effectRef>
        <a:fontRef idx="minor"/>
      </dsp:style>
    </dsp:sp>
    <dsp:sp modelId="{3BA247D3-2A0F-4C2D-B5B2-B8ADE2B4AED3}">
      <dsp:nvSpPr>
        <dsp:cNvPr id="0" name=""/>
        <dsp:cNvSpPr/>
      </dsp:nvSpPr>
      <dsp:spPr>
        <a:xfrm>
          <a:off x="678537" y="3066412"/>
          <a:ext cx="9306051" cy="649440"/>
        </a:xfrm>
        <a:prstGeom prst="roundRect">
          <a:avLst/>
        </a:prstGeom>
        <a:solidFill>
          <a:schemeClr val="accent3">
            <a:shade val="80000"/>
            <a:hueOff val="-329844"/>
            <a:satOff val="-37048"/>
            <a:lumOff val="3451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5341" tIns="0" rIns="265341"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Detecting drowsiness using Mobile Camera Streaming</a:t>
          </a:r>
        </a:p>
      </dsp:txBody>
      <dsp:txXfrm>
        <a:off x="710240" y="3098115"/>
        <a:ext cx="9242645" cy="586034"/>
      </dsp:txXfrm>
    </dsp:sp>
    <dsp:sp modelId="{9935B606-BC2E-4B6F-AC60-7BA3586ABF43}">
      <dsp:nvSpPr>
        <dsp:cNvPr id="0" name=""/>
        <dsp:cNvSpPr/>
      </dsp:nvSpPr>
      <dsp:spPr>
        <a:xfrm>
          <a:off x="0" y="4389052"/>
          <a:ext cx="10028635" cy="554400"/>
        </a:xfrm>
        <a:prstGeom prst="rect">
          <a:avLst/>
        </a:prstGeom>
        <a:solidFill>
          <a:schemeClr val="lt1">
            <a:alpha val="90000"/>
            <a:hueOff val="0"/>
            <a:satOff val="0"/>
            <a:lumOff val="0"/>
            <a:alphaOff val="0"/>
          </a:schemeClr>
        </a:solidFill>
        <a:ln w="12700" cap="flat" cmpd="sng" algn="ctr">
          <a:solidFill>
            <a:schemeClr val="accent3">
              <a:shade val="80000"/>
              <a:hueOff val="-439792"/>
              <a:satOff val="-49397"/>
              <a:lumOff val="46018"/>
              <a:alphaOff val="0"/>
            </a:schemeClr>
          </a:solidFill>
          <a:prstDash val="solid"/>
          <a:miter lim="800000"/>
        </a:ln>
        <a:effectLst/>
      </dsp:spPr>
      <dsp:style>
        <a:lnRef idx="2">
          <a:scrgbClr r="0" g="0" b="0"/>
        </a:lnRef>
        <a:fillRef idx="1">
          <a:scrgbClr r="0" g="0" b="0"/>
        </a:fillRef>
        <a:effectRef idx="0">
          <a:scrgbClr r="0" g="0" b="0"/>
        </a:effectRef>
        <a:fontRef idx="minor"/>
      </dsp:style>
    </dsp:sp>
    <dsp:sp modelId="{4B05CDA6-F3D1-4763-9352-C70FBC13D766}">
      <dsp:nvSpPr>
        <dsp:cNvPr id="0" name=""/>
        <dsp:cNvSpPr/>
      </dsp:nvSpPr>
      <dsp:spPr>
        <a:xfrm>
          <a:off x="678537" y="4064332"/>
          <a:ext cx="9306051" cy="649440"/>
        </a:xfrm>
        <a:prstGeom prst="roundRect">
          <a:avLst/>
        </a:prstGeom>
        <a:solidFill>
          <a:schemeClr val="accent3">
            <a:shade val="80000"/>
            <a:hueOff val="-439792"/>
            <a:satOff val="-49397"/>
            <a:lumOff val="4601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5341" tIns="0" rIns="265341"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Sending alerts to selected contacts</a:t>
          </a:r>
        </a:p>
      </dsp:txBody>
      <dsp:txXfrm>
        <a:off x="710240" y="4096035"/>
        <a:ext cx="9242645" cy="5860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E9C455-473D-4C4E-BE07-50E4F78BF5EE}">
      <dsp:nvSpPr>
        <dsp:cNvPr id="0" name=""/>
        <dsp:cNvSpPr/>
      </dsp:nvSpPr>
      <dsp:spPr>
        <a:xfrm>
          <a:off x="0" y="55072"/>
          <a:ext cx="11700000" cy="1032854"/>
        </a:xfrm>
        <a:prstGeom prst="roundRect">
          <a:avLst/>
        </a:prstGeom>
        <a:solidFill>
          <a:schemeClr val="accent3">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Face Detection and Finding ROI(Eyes, Mouth)</a:t>
          </a:r>
        </a:p>
      </dsp:txBody>
      <dsp:txXfrm>
        <a:off x="50420" y="105492"/>
        <a:ext cx="11599160" cy="932014"/>
      </dsp:txXfrm>
    </dsp:sp>
    <dsp:sp modelId="{71BFE16F-9846-449F-9A9D-EC45749CD5AC}">
      <dsp:nvSpPr>
        <dsp:cNvPr id="0" name=""/>
        <dsp:cNvSpPr/>
      </dsp:nvSpPr>
      <dsp:spPr>
        <a:xfrm>
          <a:off x="0" y="1162806"/>
          <a:ext cx="11700000" cy="1032854"/>
        </a:xfrm>
        <a:prstGeom prst="roundRect">
          <a:avLst/>
        </a:prstGeom>
        <a:solidFill>
          <a:schemeClr val="accent3">
            <a:alpha val="90000"/>
            <a:hueOff val="0"/>
            <a:satOff val="0"/>
            <a:lumOff val="0"/>
            <a:alphaOff val="-13333"/>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Capturing Frames via live Mobile Camera for Detection.</a:t>
          </a:r>
        </a:p>
      </dsp:txBody>
      <dsp:txXfrm>
        <a:off x="50420" y="1213226"/>
        <a:ext cx="11599160" cy="932014"/>
      </dsp:txXfrm>
    </dsp:sp>
    <dsp:sp modelId="{DE6737D1-0BC6-4262-933B-04DE3E3EA8DE}">
      <dsp:nvSpPr>
        <dsp:cNvPr id="0" name=""/>
        <dsp:cNvSpPr/>
      </dsp:nvSpPr>
      <dsp:spPr>
        <a:xfrm>
          <a:off x="0" y="2270540"/>
          <a:ext cx="11700000" cy="1032854"/>
        </a:xfrm>
        <a:prstGeom prst="roundRect">
          <a:avLst/>
        </a:prstGeom>
        <a:solidFill>
          <a:schemeClr val="accent3">
            <a:alpha val="90000"/>
            <a:hueOff val="0"/>
            <a:satOff val="0"/>
            <a:lumOff val="0"/>
            <a:alphaOff val="-26667"/>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Depending on Frame rate the underlying mechanism to calculate Eye Aspect Ratio differs.</a:t>
          </a:r>
        </a:p>
      </dsp:txBody>
      <dsp:txXfrm>
        <a:off x="50420" y="2320960"/>
        <a:ext cx="11599160" cy="932014"/>
      </dsp:txXfrm>
    </dsp:sp>
    <dsp:sp modelId="{BC6CBF63-9466-4E05-A06F-2B80234D7B48}">
      <dsp:nvSpPr>
        <dsp:cNvPr id="0" name=""/>
        <dsp:cNvSpPr/>
      </dsp:nvSpPr>
      <dsp:spPr>
        <a:xfrm>
          <a:off x="0" y="3378274"/>
          <a:ext cx="11700000" cy="1032854"/>
        </a:xfrm>
        <a:prstGeom prst="roundRect">
          <a:avLst/>
        </a:prstGeom>
        <a:solidFill>
          <a:schemeClr val="accent3">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Development of Native Mobile App and Hardware requirements for more accuracy</a:t>
          </a:r>
        </a:p>
      </dsp:txBody>
      <dsp:txXfrm>
        <a:off x="50420" y="3428694"/>
        <a:ext cx="11599160" cy="93201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28/05/2019</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28/05/2019</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dirty="0"/>
              <a:t>Insert comments</a:t>
            </a:r>
            <a:endParaRPr lang="pt-BR" dirty="0"/>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normAutofit/>
          </a:bodyPr>
          <a:lstStyle/>
          <a:p>
            <a:r>
              <a:rPr lang="en-US" dirty="0"/>
              <a:t>Suppose  if LH</a:t>
            </a:r>
            <a:r>
              <a:rPr lang="en-US" baseline="0" dirty="0"/>
              <a:t> setup COE  in Drupal it should  be well known in applications development than we can make  the COE  as a success </a:t>
            </a:r>
            <a:endParaRPr lang="en-IN" dirty="0"/>
          </a:p>
        </p:txBody>
      </p:sp>
      <p:sp>
        <p:nvSpPr>
          <p:cNvPr id="4" name="Slide Number Placeholder 3"/>
          <p:cNvSpPr>
            <a:spLocks noGrp="1"/>
          </p:cNvSpPr>
          <p:nvPr>
            <p:ph type="sldNum" sz="quarter" idx="10"/>
          </p:nvPr>
        </p:nvSpPr>
        <p:spPr/>
        <p:txBody>
          <a:bodyPr/>
          <a:lstStyle/>
          <a:p>
            <a:fld id="{9C1221B0-D9DF-4571-AC9D-CFE2845C9AF1}" type="slidenum">
              <a:rPr lang="en-IN" smtClean="0"/>
              <a:pPr/>
              <a:t>3</a:t>
            </a:fld>
            <a:endParaRPr lang="en-IN" dirty="0"/>
          </a:p>
        </p:txBody>
      </p:sp>
    </p:spTree>
    <p:extLst>
      <p:ext uri="{BB962C8B-B14F-4D97-AF65-F5344CB8AC3E}">
        <p14:creationId xmlns:p14="http://schemas.microsoft.com/office/powerpoint/2010/main" val="2678854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normAutofit/>
          </a:bodyPr>
          <a:lstStyle/>
          <a:p>
            <a:r>
              <a:rPr lang="en-US" dirty="0"/>
              <a:t>Suppose  if LH</a:t>
            </a:r>
            <a:r>
              <a:rPr lang="en-US" baseline="0" dirty="0"/>
              <a:t> setup COE  in Drupal it should  be well known in applications development than we can make  the COE  as a success </a:t>
            </a:r>
            <a:endParaRPr lang="en-IN" dirty="0"/>
          </a:p>
        </p:txBody>
      </p:sp>
      <p:sp>
        <p:nvSpPr>
          <p:cNvPr id="4" name="Slide Number Placeholder 3"/>
          <p:cNvSpPr>
            <a:spLocks noGrp="1"/>
          </p:cNvSpPr>
          <p:nvPr>
            <p:ph type="sldNum" sz="quarter" idx="10"/>
          </p:nvPr>
        </p:nvSpPr>
        <p:spPr/>
        <p:txBody>
          <a:bodyPr/>
          <a:lstStyle/>
          <a:p>
            <a:fld id="{9C1221B0-D9DF-4571-AC9D-CFE2845C9AF1}" type="slidenum">
              <a:rPr lang="en-IN" smtClean="0"/>
              <a:pPr/>
              <a:t>4</a:t>
            </a:fld>
            <a:endParaRPr lang="en-IN" dirty="0"/>
          </a:p>
        </p:txBody>
      </p:sp>
    </p:spTree>
    <p:extLst>
      <p:ext uri="{BB962C8B-B14F-4D97-AF65-F5344CB8AC3E}">
        <p14:creationId xmlns:p14="http://schemas.microsoft.com/office/powerpoint/2010/main" val="113288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6B50A3-86EB-46C8-8154-4DF6B6658DAF}" type="slidenum">
              <a:rPr lang="en-US" smtClean="0"/>
              <a:pPr/>
              <a:t>6</a:t>
            </a:fld>
            <a:endParaRPr lang="en-US"/>
          </a:p>
        </p:txBody>
      </p:sp>
    </p:spTree>
    <p:extLst>
      <p:ext uri="{BB962C8B-B14F-4D97-AF65-F5344CB8AC3E}">
        <p14:creationId xmlns:p14="http://schemas.microsoft.com/office/powerpoint/2010/main" val="4254211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6B50A3-86EB-46C8-8154-4DF6B6658DAF}" type="slidenum">
              <a:rPr lang="en-US" smtClean="0"/>
              <a:pPr/>
              <a:t>9</a:t>
            </a:fld>
            <a:endParaRPr lang="en-US"/>
          </a:p>
        </p:txBody>
      </p:sp>
    </p:spTree>
    <p:extLst>
      <p:ext uri="{BB962C8B-B14F-4D97-AF65-F5344CB8AC3E}">
        <p14:creationId xmlns:p14="http://schemas.microsoft.com/office/powerpoint/2010/main" val="3233726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xml"/><Relationship Id="rId1" Type="http://schemas.openxmlformats.org/officeDocument/2006/relationships/vmlDrawing" Target="../drawings/vmlDrawing6.vml"/><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xml"/><Relationship Id="rId1" Type="http://schemas.openxmlformats.org/officeDocument/2006/relationships/vmlDrawing" Target="../drawings/vmlDrawing7.vml"/><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6.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8.png"/><Relationship Id="rId5" Type="http://schemas.openxmlformats.org/officeDocument/2006/relationships/image" Target="../media/image5.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1.png"/><Relationship Id="rId18" Type="http://schemas.openxmlformats.org/officeDocument/2006/relationships/hyperlink" Target="http://www.facebook.com/capgemini" TargetMode="External"/><Relationship Id="rId3" Type="http://schemas.openxmlformats.org/officeDocument/2006/relationships/tags" Target="../tags/tag13.xml"/><Relationship Id="rId21" Type="http://schemas.openxmlformats.org/officeDocument/2006/relationships/hyperlink" Target="http://www.capgemini.com/about/how-we-work/the-collaborative-business-experiencetm" TargetMode="External"/><Relationship Id="rId7" Type="http://schemas.openxmlformats.org/officeDocument/2006/relationships/image" Target="../media/image9.png"/><Relationship Id="rId12" Type="http://schemas.openxmlformats.org/officeDocument/2006/relationships/hyperlink" Target="http://www.twitter.com/capgemini" TargetMode="External"/><Relationship Id="rId17" Type="http://schemas.microsoft.com/office/2007/relationships/hdphoto" Target="../media/hdphoto4.wdp"/><Relationship Id="rId2" Type="http://schemas.openxmlformats.org/officeDocument/2006/relationships/tags" Target="../tags/tag12.xml"/><Relationship Id="rId16" Type="http://schemas.openxmlformats.org/officeDocument/2006/relationships/image" Target="../media/image12.png"/><Relationship Id="rId20" Type="http://schemas.microsoft.com/office/2007/relationships/hdphoto" Target="../media/hdphoto5.wdp"/><Relationship Id="rId1" Type="http://schemas.openxmlformats.org/officeDocument/2006/relationships/tags" Target="../tags/tag11.xml"/><Relationship Id="rId6" Type="http://schemas.openxmlformats.org/officeDocument/2006/relationships/hyperlink" Target="http://www.linkedin.com/company/capgemini" TargetMode="External"/><Relationship Id="rId11" Type="http://schemas.microsoft.com/office/2007/relationships/hdphoto" Target="../media/hdphoto2.wdp"/><Relationship Id="rId5" Type="http://schemas.openxmlformats.org/officeDocument/2006/relationships/slideMaster" Target="../slideMasters/slideMaster3.xml"/><Relationship Id="rId15" Type="http://schemas.openxmlformats.org/officeDocument/2006/relationships/hyperlink" Target="http://www.youtube.com/capgeminimedia" TargetMode="External"/><Relationship Id="rId23" Type="http://schemas.openxmlformats.org/officeDocument/2006/relationships/hyperlink" Target="http://www.capgemini.com/" TargetMode="External"/><Relationship Id="rId10" Type="http://schemas.openxmlformats.org/officeDocument/2006/relationships/image" Target="../media/image10.png"/><Relationship Id="rId19" Type="http://schemas.openxmlformats.org/officeDocument/2006/relationships/image" Target="../media/image13.png"/><Relationship Id="rId4" Type="http://schemas.openxmlformats.org/officeDocument/2006/relationships/tags" Target="../tags/tag14.xml"/><Relationship Id="rId9" Type="http://schemas.openxmlformats.org/officeDocument/2006/relationships/hyperlink" Target="http://www.slideshare.net/capgemini" TargetMode="External"/><Relationship Id="rId14" Type="http://schemas.microsoft.com/office/2007/relationships/hdphoto" Target="../media/hdphoto3.wdp"/><Relationship Id="rId22" Type="http://schemas.openxmlformats.org/officeDocument/2006/relationships/hyperlink" Target="http://www.capgemini.com/about/how-we-work/rightshorer" TargetMode="Externa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4.xml"/><Relationship Id="rId4"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4.xml"/><Relationship Id="rId4"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4.xml"/><Relationship Id="rId4"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jpeg"/><Relationship Id="rId1" Type="http://schemas.openxmlformats.org/officeDocument/2006/relationships/slideMaster" Target="../slideMasters/slideMaster4.xml"/><Relationship Id="rId4" Type="http://schemas.openxmlformats.org/officeDocument/2006/relationships/image" Target="../media/image18.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jpeg"/><Relationship Id="rId1" Type="http://schemas.openxmlformats.org/officeDocument/2006/relationships/slideMaster" Target="../slideMasters/slideMaster4.xml"/><Relationship Id="rId4" Type="http://schemas.openxmlformats.org/officeDocument/2006/relationships/image" Target="../media/image18.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jpeg"/><Relationship Id="rId1" Type="http://schemas.openxmlformats.org/officeDocument/2006/relationships/slideMaster" Target="../slideMasters/slideMaster4.xml"/><Relationship Id="rId4" Type="http://schemas.openxmlformats.org/officeDocument/2006/relationships/image" Target="../media/image18.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jpeg"/><Relationship Id="rId1" Type="http://schemas.openxmlformats.org/officeDocument/2006/relationships/slideMaster" Target="../slideMasters/slideMaster4.xml"/><Relationship Id="rId4" Type="http://schemas.openxmlformats.org/officeDocument/2006/relationships/image" Target="../media/image18.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4.xml"/><Relationship Id="rId4" Type="http://schemas.openxmlformats.org/officeDocument/2006/relationships/image" Target="../media/image18.png"/></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6.xml"/><Relationship Id="rId1" Type="http://schemas.openxmlformats.org/officeDocument/2006/relationships/vmlDrawing" Target="../drawings/vmlDrawing11.vml"/><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7.xml"/><Relationship Id="rId1" Type="http://schemas.openxmlformats.org/officeDocument/2006/relationships/vmlDrawing" Target="../drawings/vmlDrawing12.v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27348" y="1815352"/>
            <a:ext cx="11700000" cy="44662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re 2"/>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27348" y="1815352"/>
            <a:ext cx="11700000" cy="44662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r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1732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892B10-C3F0-472E-A1B1-B926899B0191}"/>
              </a:ext>
            </a:extLst>
          </p:cNvPr>
          <p:cNvSpPr>
            <a:spLocks noGrp="1"/>
          </p:cNvSpPr>
          <p:nvPr>
            <p:ph type="dt" sz="half" idx="10"/>
          </p:nvPr>
        </p:nvSpPr>
        <p:spPr/>
        <p:txBody>
          <a:bodyPr/>
          <a:lstStyle/>
          <a:p>
            <a:fld id="{5793F65A-B0A4-4867-A521-DFCAAC784127}" type="datetimeFigureOut">
              <a:rPr lang="en-US" smtClean="0"/>
              <a:pPr/>
              <a:t>5/28/2019</a:t>
            </a:fld>
            <a:endParaRPr lang="en-US"/>
          </a:p>
        </p:txBody>
      </p:sp>
      <p:sp>
        <p:nvSpPr>
          <p:cNvPr id="3" name="Footer Placeholder 2">
            <a:extLst>
              <a:ext uri="{FF2B5EF4-FFF2-40B4-BE49-F238E27FC236}">
                <a16:creationId xmlns:a16="http://schemas.microsoft.com/office/drawing/2014/main" id="{2DEBC2F3-A806-4957-A5C9-473273D8F9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B56B686-2212-42C0-BBBD-AB70B11D1463}"/>
              </a:ext>
            </a:extLst>
          </p:cNvPr>
          <p:cNvSpPr>
            <a:spLocks noGrp="1"/>
          </p:cNvSpPr>
          <p:nvPr>
            <p:ph type="sldNum" sz="quarter" idx="12"/>
          </p:nvPr>
        </p:nvSpPr>
        <p:spPr/>
        <p:txBody>
          <a:bodyPr/>
          <a:lstStyle/>
          <a:p>
            <a:fld id="{50C48BFD-3679-45DE-A360-27AF4D7462C3}" type="slidenum">
              <a:rPr lang="en-US" smtClean="0"/>
              <a:pPr/>
              <a:t>‹#›</a:t>
            </a:fld>
            <a:endParaRPr lang="en-US"/>
          </a:p>
        </p:txBody>
      </p:sp>
    </p:spTree>
    <p:extLst>
      <p:ext uri="{BB962C8B-B14F-4D97-AF65-F5344CB8AC3E}">
        <p14:creationId xmlns:p14="http://schemas.microsoft.com/office/powerpoint/2010/main" val="36785979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rgbClr val="E6E7E7"/>
        </a:solidFill>
        <a:effectLst/>
      </p:bgPr>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5781" name="think-cell Slide" r:id="rId4" imgW="360" imgH="360" progId="">
                  <p:embed/>
                </p:oleObj>
              </mc:Choice>
              <mc:Fallback>
                <p:oleObj name="think-cell Slide" r:id="rId4" imgW="360" imgH="360" progId="">
                  <p:embed/>
                  <p:pic>
                    <p:nvPicPr>
                      <p:cNvPr id="0" name="Picture 1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9" name="Freeform 7"/>
          <p:cNvSpPr>
            <a:spLocks/>
          </p:cNvSpPr>
          <p:nvPr userDrawn="1"/>
        </p:nvSpPr>
        <p:spPr bwMode="auto">
          <a:xfrm>
            <a:off x="5137150" y="0"/>
            <a:ext cx="7054850" cy="6854825"/>
          </a:xfrm>
          <a:custGeom>
            <a:avLst/>
            <a:gdLst/>
            <a:ahLst/>
            <a:cxnLst>
              <a:cxn ang="0">
                <a:pos x="4444" y="0"/>
              </a:cxn>
              <a:cxn ang="0">
                <a:pos x="4444" y="32"/>
              </a:cxn>
              <a:cxn ang="0">
                <a:pos x="4444" y="4292"/>
              </a:cxn>
              <a:cxn ang="0">
                <a:pos x="4440" y="4306"/>
              </a:cxn>
              <a:cxn ang="0">
                <a:pos x="4426" y="4314"/>
              </a:cxn>
              <a:cxn ang="0">
                <a:pos x="4326" y="4318"/>
              </a:cxn>
              <a:cxn ang="0">
                <a:pos x="4228" y="4310"/>
              </a:cxn>
              <a:cxn ang="0">
                <a:pos x="4076" y="4282"/>
              </a:cxn>
              <a:cxn ang="0">
                <a:pos x="3928" y="4240"/>
              </a:cxn>
              <a:cxn ang="0">
                <a:pos x="3740" y="4170"/>
              </a:cxn>
              <a:cxn ang="0">
                <a:pos x="3474" y="4042"/>
              </a:cxn>
              <a:cxn ang="0">
                <a:pos x="3216" y="3896"/>
              </a:cxn>
              <a:cxn ang="0">
                <a:pos x="3024" y="3772"/>
              </a:cxn>
              <a:cxn ang="0">
                <a:pos x="2704" y="3544"/>
              </a:cxn>
              <a:cxn ang="0">
                <a:pos x="2396" y="3300"/>
              </a:cxn>
              <a:cxn ang="0">
                <a:pos x="2180" y="3116"/>
              </a:cxn>
              <a:cxn ang="0">
                <a:pos x="2256" y="2964"/>
              </a:cxn>
              <a:cxn ang="0">
                <a:pos x="2286" y="2890"/>
              </a:cxn>
              <a:cxn ang="0">
                <a:pos x="2322" y="2774"/>
              </a:cxn>
              <a:cxn ang="0">
                <a:pos x="2338" y="2654"/>
              </a:cxn>
              <a:cxn ang="0">
                <a:pos x="2336" y="2562"/>
              </a:cxn>
              <a:cxn ang="0">
                <a:pos x="2306" y="2432"/>
              </a:cxn>
              <a:cxn ang="0">
                <a:pos x="2242" y="2310"/>
              </a:cxn>
              <a:cxn ang="0">
                <a:pos x="2188" y="2238"/>
              </a:cxn>
              <a:cxn ang="0">
                <a:pos x="2092" y="2144"/>
              </a:cxn>
              <a:cxn ang="0">
                <a:pos x="1986" y="2062"/>
              </a:cxn>
              <a:cxn ang="0">
                <a:pos x="1878" y="1990"/>
              </a:cxn>
              <a:cxn ang="0">
                <a:pos x="1712" y="1894"/>
              </a:cxn>
              <a:cxn ang="0">
                <a:pos x="1538" y="1808"/>
              </a:cxn>
              <a:cxn ang="0">
                <a:pos x="1156" y="1640"/>
              </a:cxn>
              <a:cxn ang="0">
                <a:pos x="710" y="1446"/>
              </a:cxn>
              <a:cxn ang="0">
                <a:pos x="524" y="1350"/>
              </a:cxn>
              <a:cxn ang="0">
                <a:pos x="354" y="1230"/>
              </a:cxn>
              <a:cxn ang="0">
                <a:pos x="262" y="1144"/>
              </a:cxn>
              <a:cxn ang="0">
                <a:pos x="158" y="1020"/>
              </a:cxn>
              <a:cxn ang="0">
                <a:pos x="80" y="884"/>
              </a:cxn>
              <a:cxn ang="0">
                <a:pos x="28" y="740"/>
              </a:cxn>
              <a:cxn ang="0">
                <a:pos x="2" y="584"/>
              </a:cxn>
              <a:cxn ang="0">
                <a:pos x="4" y="418"/>
              </a:cxn>
              <a:cxn ang="0">
                <a:pos x="18" y="314"/>
              </a:cxn>
              <a:cxn ang="0">
                <a:pos x="58" y="162"/>
              </a:cxn>
              <a:cxn ang="0">
                <a:pos x="118" y="16"/>
              </a:cxn>
              <a:cxn ang="0">
                <a:pos x="122" y="0"/>
              </a:cxn>
            </a:cxnLst>
            <a:rect l="0" t="0" r="r" b="b"/>
            <a:pathLst>
              <a:path w="4444" h="4318">
                <a:moveTo>
                  <a:pt x="122" y="0"/>
                </a:moveTo>
                <a:lnTo>
                  <a:pt x="122" y="0"/>
                </a:lnTo>
                <a:lnTo>
                  <a:pt x="4444" y="0"/>
                </a:lnTo>
                <a:lnTo>
                  <a:pt x="4444" y="0"/>
                </a:lnTo>
                <a:lnTo>
                  <a:pt x="4444" y="32"/>
                </a:lnTo>
                <a:lnTo>
                  <a:pt x="4444" y="32"/>
                </a:lnTo>
                <a:lnTo>
                  <a:pt x="4444" y="4272"/>
                </a:lnTo>
                <a:lnTo>
                  <a:pt x="4444" y="4272"/>
                </a:lnTo>
                <a:lnTo>
                  <a:pt x="4444" y="4292"/>
                </a:lnTo>
                <a:lnTo>
                  <a:pt x="4444" y="4292"/>
                </a:lnTo>
                <a:lnTo>
                  <a:pt x="4444" y="4300"/>
                </a:lnTo>
                <a:lnTo>
                  <a:pt x="4440" y="4306"/>
                </a:lnTo>
                <a:lnTo>
                  <a:pt x="4436" y="4310"/>
                </a:lnTo>
                <a:lnTo>
                  <a:pt x="4426" y="4314"/>
                </a:lnTo>
                <a:lnTo>
                  <a:pt x="4426" y="4314"/>
                </a:lnTo>
                <a:lnTo>
                  <a:pt x="4402" y="4316"/>
                </a:lnTo>
                <a:lnTo>
                  <a:pt x="4376" y="4318"/>
                </a:lnTo>
                <a:lnTo>
                  <a:pt x="4326" y="4318"/>
                </a:lnTo>
                <a:lnTo>
                  <a:pt x="4278" y="4316"/>
                </a:lnTo>
                <a:lnTo>
                  <a:pt x="4228" y="4310"/>
                </a:lnTo>
                <a:lnTo>
                  <a:pt x="4228" y="4310"/>
                </a:lnTo>
                <a:lnTo>
                  <a:pt x="4176" y="4302"/>
                </a:lnTo>
                <a:lnTo>
                  <a:pt x="4126" y="4294"/>
                </a:lnTo>
                <a:lnTo>
                  <a:pt x="4076" y="4282"/>
                </a:lnTo>
                <a:lnTo>
                  <a:pt x="4026" y="4270"/>
                </a:lnTo>
                <a:lnTo>
                  <a:pt x="3978" y="4256"/>
                </a:lnTo>
                <a:lnTo>
                  <a:pt x="3928" y="4240"/>
                </a:lnTo>
                <a:lnTo>
                  <a:pt x="3832" y="4206"/>
                </a:lnTo>
                <a:lnTo>
                  <a:pt x="3832" y="4206"/>
                </a:lnTo>
                <a:lnTo>
                  <a:pt x="3740" y="4170"/>
                </a:lnTo>
                <a:lnTo>
                  <a:pt x="3650" y="4130"/>
                </a:lnTo>
                <a:lnTo>
                  <a:pt x="3562" y="4088"/>
                </a:lnTo>
                <a:lnTo>
                  <a:pt x="3474" y="4042"/>
                </a:lnTo>
                <a:lnTo>
                  <a:pt x="3386" y="3996"/>
                </a:lnTo>
                <a:lnTo>
                  <a:pt x="3302" y="3946"/>
                </a:lnTo>
                <a:lnTo>
                  <a:pt x="3216" y="3896"/>
                </a:lnTo>
                <a:lnTo>
                  <a:pt x="3134" y="3844"/>
                </a:lnTo>
                <a:lnTo>
                  <a:pt x="3134" y="3844"/>
                </a:lnTo>
                <a:lnTo>
                  <a:pt x="3024" y="3772"/>
                </a:lnTo>
                <a:lnTo>
                  <a:pt x="2916" y="3698"/>
                </a:lnTo>
                <a:lnTo>
                  <a:pt x="2808" y="3622"/>
                </a:lnTo>
                <a:lnTo>
                  <a:pt x="2704" y="3544"/>
                </a:lnTo>
                <a:lnTo>
                  <a:pt x="2600" y="3464"/>
                </a:lnTo>
                <a:lnTo>
                  <a:pt x="2498" y="3382"/>
                </a:lnTo>
                <a:lnTo>
                  <a:pt x="2396" y="3300"/>
                </a:lnTo>
                <a:lnTo>
                  <a:pt x="2296" y="3214"/>
                </a:lnTo>
                <a:lnTo>
                  <a:pt x="2296" y="3214"/>
                </a:lnTo>
                <a:lnTo>
                  <a:pt x="2180" y="3116"/>
                </a:lnTo>
                <a:lnTo>
                  <a:pt x="2180" y="3116"/>
                </a:lnTo>
                <a:lnTo>
                  <a:pt x="2220" y="3040"/>
                </a:lnTo>
                <a:lnTo>
                  <a:pt x="2256" y="2964"/>
                </a:lnTo>
                <a:lnTo>
                  <a:pt x="2256" y="2964"/>
                </a:lnTo>
                <a:lnTo>
                  <a:pt x="2272" y="2928"/>
                </a:lnTo>
                <a:lnTo>
                  <a:pt x="2286" y="2890"/>
                </a:lnTo>
                <a:lnTo>
                  <a:pt x="2300" y="2852"/>
                </a:lnTo>
                <a:lnTo>
                  <a:pt x="2312" y="2814"/>
                </a:lnTo>
                <a:lnTo>
                  <a:pt x="2322" y="2774"/>
                </a:lnTo>
                <a:lnTo>
                  <a:pt x="2330" y="2736"/>
                </a:lnTo>
                <a:lnTo>
                  <a:pt x="2334" y="2696"/>
                </a:lnTo>
                <a:lnTo>
                  <a:pt x="2338" y="2654"/>
                </a:lnTo>
                <a:lnTo>
                  <a:pt x="2338" y="2654"/>
                </a:lnTo>
                <a:lnTo>
                  <a:pt x="2340" y="2608"/>
                </a:lnTo>
                <a:lnTo>
                  <a:pt x="2336" y="2562"/>
                </a:lnTo>
                <a:lnTo>
                  <a:pt x="2330" y="2518"/>
                </a:lnTo>
                <a:lnTo>
                  <a:pt x="2320" y="2474"/>
                </a:lnTo>
                <a:lnTo>
                  <a:pt x="2306" y="2432"/>
                </a:lnTo>
                <a:lnTo>
                  <a:pt x="2288" y="2390"/>
                </a:lnTo>
                <a:lnTo>
                  <a:pt x="2266" y="2350"/>
                </a:lnTo>
                <a:lnTo>
                  <a:pt x="2242" y="2310"/>
                </a:lnTo>
                <a:lnTo>
                  <a:pt x="2242" y="2310"/>
                </a:lnTo>
                <a:lnTo>
                  <a:pt x="2216" y="2274"/>
                </a:lnTo>
                <a:lnTo>
                  <a:pt x="2188" y="2238"/>
                </a:lnTo>
                <a:lnTo>
                  <a:pt x="2158" y="2206"/>
                </a:lnTo>
                <a:lnTo>
                  <a:pt x="2126" y="2174"/>
                </a:lnTo>
                <a:lnTo>
                  <a:pt x="2092" y="2144"/>
                </a:lnTo>
                <a:lnTo>
                  <a:pt x="2058" y="2116"/>
                </a:lnTo>
                <a:lnTo>
                  <a:pt x="2022" y="2088"/>
                </a:lnTo>
                <a:lnTo>
                  <a:pt x="1986" y="2062"/>
                </a:lnTo>
                <a:lnTo>
                  <a:pt x="1986" y="2062"/>
                </a:lnTo>
                <a:lnTo>
                  <a:pt x="1932" y="2024"/>
                </a:lnTo>
                <a:lnTo>
                  <a:pt x="1878" y="1990"/>
                </a:lnTo>
                <a:lnTo>
                  <a:pt x="1824" y="1956"/>
                </a:lnTo>
                <a:lnTo>
                  <a:pt x="1768" y="1924"/>
                </a:lnTo>
                <a:lnTo>
                  <a:pt x="1712" y="1894"/>
                </a:lnTo>
                <a:lnTo>
                  <a:pt x="1654" y="1864"/>
                </a:lnTo>
                <a:lnTo>
                  <a:pt x="1596" y="1836"/>
                </a:lnTo>
                <a:lnTo>
                  <a:pt x="1538" y="1808"/>
                </a:lnTo>
                <a:lnTo>
                  <a:pt x="1538" y="1808"/>
                </a:lnTo>
                <a:lnTo>
                  <a:pt x="1346" y="1724"/>
                </a:lnTo>
                <a:lnTo>
                  <a:pt x="1156" y="1640"/>
                </a:lnTo>
                <a:lnTo>
                  <a:pt x="774" y="1474"/>
                </a:lnTo>
                <a:lnTo>
                  <a:pt x="774" y="1474"/>
                </a:lnTo>
                <a:lnTo>
                  <a:pt x="710" y="1446"/>
                </a:lnTo>
                <a:lnTo>
                  <a:pt x="646" y="1416"/>
                </a:lnTo>
                <a:lnTo>
                  <a:pt x="584" y="1384"/>
                </a:lnTo>
                <a:lnTo>
                  <a:pt x="524" y="1350"/>
                </a:lnTo>
                <a:lnTo>
                  <a:pt x="466" y="1312"/>
                </a:lnTo>
                <a:lnTo>
                  <a:pt x="410" y="1272"/>
                </a:lnTo>
                <a:lnTo>
                  <a:pt x="354" y="1230"/>
                </a:lnTo>
                <a:lnTo>
                  <a:pt x="302" y="1184"/>
                </a:lnTo>
                <a:lnTo>
                  <a:pt x="302" y="1184"/>
                </a:lnTo>
                <a:lnTo>
                  <a:pt x="262" y="1144"/>
                </a:lnTo>
                <a:lnTo>
                  <a:pt x="224" y="1104"/>
                </a:lnTo>
                <a:lnTo>
                  <a:pt x="188" y="1062"/>
                </a:lnTo>
                <a:lnTo>
                  <a:pt x="158" y="1020"/>
                </a:lnTo>
                <a:lnTo>
                  <a:pt x="128" y="976"/>
                </a:lnTo>
                <a:lnTo>
                  <a:pt x="102" y="930"/>
                </a:lnTo>
                <a:lnTo>
                  <a:pt x="80" y="884"/>
                </a:lnTo>
                <a:lnTo>
                  <a:pt x="58" y="838"/>
                </a:lnTo>
                <a:lnTo>
                  <a:pt x="42" y="790"/>
                </a:lnTo>
                <a:lnTo>
                  <a:pt x="28" y="740"/>
                </a:lnTo>
                <a:lnTo>
                  <a:pt x="16" y="688"/>
                </a:lnTo>
                <a:lnTo>
                  <a:pt x="8" y="636"/>
                </a:lnTo>
                <a:lnTo>
                  <a:pt x="2" y="584"/>
                </a:lnTo>
                <a:lnTo>
                  <a:pt x="0" y="530"/>
                </a:lnTo>
                <a:lnTo>
                  <a:pt x="0" y="474"/>
                </a:lnTo>
                <a:lnTo>
                  <a:pt x="4" y="418"/>
                </a:lnTo>
                <a:lnTo>
                  <a:pt x="4" y="418"/>
                </a:lnTo>
                <a:lnTo>
                  <a:pt x="10" y="366"/>
                </a:lnTo>
                <a:lnTo>
                  <a:pt x="18" y="314"/>
                </a:lnTo>
                <a:lnTo>
                  <a:pt x="30" y="262"/>
                </a:lnTo>
                <a:lnTo>
                  <a:pt x="42" y="212"/>
                </a:lnTo>
                <a:lnTo>
                  <a:pt x="58" y="162"/>
                </a:lnTo>
                <a:lnTo>
                  <a:pt x="76" y="112"/>
                </a:lnTo>
                <a:lnTo>
                  <a:pt x="94" y="64"/>
                </a:lnTo>
                <a:lnTo>
                  <a:pt x="118" y="16"/>
                </a:lnTo>
                <a:lnTo>
                  <a:pt x="118" y="16"/>
                </a:lnTo>
                <a:lnTo>
                  <a:pt x="122" y="0"/>
                </a:lnTo>
                <a:lnTo>
                  <a:pt x="122"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Title 1"/>
          <p:cNvSpPr>
            <a:spLocks noGrp="1"/>
          </p:cNvSpPr>
          <p:nvPr>
            <p:ph type="ctrTitle" hasCustomPrompt="1"/>
          </p:nvPr>
        </p:nvSpPr>
        <p:spPr>
          <a:xfrm>
            <a:off x="407988" y="1358153"/>
            <a:ext cx="4774258" cy="1475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defRPr lang="en-US" sz="2600" b="0" dirty="0">
                <a:solidFill>
                  <a:schemeClr val="accent1"/>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2976180"/>
            <a:ext cx="4774257"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dirty="0">
                <a:solidFill>
                  <a:schemeClr val="accent1"/>
                </a:solidFill>
              </a:defRPr>
            </a:lvl1pPr>
          </a:lstStyle>
          <a:p>
            <a:pPr marL="0" lvl="0"/>
            <a:r>
              <a:rPr lang="en-US" dirty="0"/>
              <a:t>Click to insert presenter, location, and date</a:t>
            </a:r>
          </a:p>
        </p:txBody>
      </p:sp>
      <p:grpSp>
        <p:nvGrpSpPr>
          <p:cNvPr id="13" name="Group 14"/>
          <p:cNvGrpSpPr>
            <a:grpSpLocks noChangeAspect="1"/>
          </p:cNvGrpSpPr>
          <p:nvPr userDrawn="1"/>
        </p:nvGrpSpPr>
        <p:grpSpPr>
          <a:xfrm>
            <a:off x="416888" y="4537346"/>
            <a:ext cx="5040000" cy="1123654"/>
            <a:chOff x="728663" y="4465638"/>
            <a:chExt cx="5354637" cy="1193801"/>
          </a:xfrm>
        </p:grpSpPr>
        <p:sp>
          <p:nvSpPr>
            <p:cNvPr id="14"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Freeform 12"/>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919349655"/>
      </p:ext>
    </p:extLst>
  </p:cSld>
  <p:clrMapOvr>
    <a:masterClrMapping/>
  </p:clrMapOvr>
  <p:extLst mod="1">
    <p:ext uri="{DCECCB84-F9BA-43D5-87BE-67443E8EF086}">
      <p15:sldGuideLst xmlns:p15="http://schemas.microsoft.com/office/powerpoint/2012/main">
        <p15:guide id="1" orient="horz" pos="3339" userDrawn="1">
          <p15:clr>
            <a:srgbClr val="FBAE40"/>
          </p15:clr>
        </p15:guide>
        <p15:guide id="2" pos="257"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8854" name="think-cell Slide" r:id="rId4" imgW="360" imgH="360" progId="">
                  <p:embed/>
                </p:oleObj>
              </mc:Choice>
              <mc:Fallback>
                <p:oleObj name="think-cell Slide" r:id="rId4" imgW="360" imgH="360" progId="">
                  <p:embed/>
                  <p:pic>
                    <p:nvPicPr>
                      <p:cNvPr id="0" name="Picture 1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89" name="Freeform 5"/>
          <p:cNvSpPr>
            <a:spLocks/>
          </p:cNvSpPr>
          <p:nvPr userDrawn="1"/>
        </p:nvSpPr>
        <p:spPr bwMode="auto">
          <a:xfrm>
            <a:off x="1009650" y="0"/>
            <a:ext cx="11182350" cy="6858000"/>
          </a:xfrm>
          <a:custGeom>
            <a:avLst/>
            <a:gdLst/>
            <a:ahLst/>
            <a:cxnLst>
              <a:cxn ang="0">
                <a:pos x="0" y="0"/>
              </a:cxn>
              <a:cxn ang="0">
                <a:pos x="7044" y="0"/>
              </a:cxn>
              <a:cxn ang="0">
                <a:pos x="7044" y="4320"/>
              </a:cxn>
              <a:cxn ang="0">
                <a:pos x="7040" y="4320"/>
              </a:cxn>
              <a:cxn ang="0">
                <a:pos x="4170" y="4320"/>
              </a:cxn>
              <a:cxn ang="0">
                <a:pos x="4150" y="4318"/>
              </a:cxn>
              <a:cxn ang="0">
                <a:pos x="4132" y="4308"/>
              </a:cxn>
              <a:cxn ang="0">
                <a:pos x="3522" y="3806"/>
              </a:cxn>
              <a:cxn ang="0">
                <a:pos x="3468" y="3760"/>
              </a:cxn>
              <a:cxn ang="0">
                <a:pos x="3416" y="3714"/>
              </a:cxn>
              <a:cxn ang="0">
                <a:pos x="3492" y="3568"/>
              </a:cxn>
              <a:cxn ang="0">
                <a:pos x="3522" y="3504"/>
              </a:cxn>
              <a:cxn ang="0">
                <a:pos x="3578" y="3378"/>
              </a:cxn>
              <a:cxn ang="0">
                <a:pos x="3622" y="3248"/>
              </a:cxn>
              <a:cxn ang="0">
                <a:pos x="3652" y="3116"/>
              </a:cxn>
              <a:cxn ang="0">
                <a:pos x="3664" y="3046"/>
              </a:cxn>
              <a:cxn ang="0">
                <a:pos x="3670" y="2964"/>
              </a:cxn>
              <a:cxn ang="0">
                <a:pos x="3670" y="2884"/>
              </a:cxn>
              <a:cxn ang="0">
                <a:pos x="3662" y="2802"/>
              </a:cxn>
              <a:cxn ang="0">
                <a:pos x="3648" y="2722"/>
              </a:cxn>
              <a:cxn ang="0">
                <a:pos x="3632" y="2666"/>
              </a:cxn>
              <a:cxn ang="0">
                <a:pos x="3590" y="2560"/>
              </a:cxn>
              <a:cxn ang="0">
                <a:pos x="3536" y="2460"/>
              </a:cxn>
              <a:cxn ang="0">
                <a:pos x="3470" y="2366"/>
              </a:cxn>
              <a:cxn ang="0">
                <a:pos x="3434" y="2322"/>
              </a:cxn>
              <a:cxn ang="0">
                <a:pos x="3338" y="2220"/>
              </a:cxn>
              <a:cxn ang="0">
                <a:pos x="3236" y="2130"/>
              </a:cxn>
              <a:cxn ang="0">
                <a:pos x="3126" y="2046"/>
              </a:cxn>
              <a:cxn ang="0">
                <a:pos x="3012" y="1966"/>
              </a:cxn>
              <a:cxn ang="0">
                <a:pos x="2932" y="1916"/>
              </a:cxn>
              <a:cxn ang="0">
                <a:pos x="2766" y="1818"/>
              </a:cxn>
              <a:cxn ang="0">
                <a:pos x="2598" y="1728"/>
              </a:cxn>
              <a:cxn ang="0">
                <a:pos x="2340" y="1602"/>
              </a:cxn>
              <a:cxn ang="0">
                <a:pos x="2198" y="1536"/>
              </a:cxn>
              <a:cxn ang="0">
                <a:pos x="1772" y="1348"/>
              </a:cxn>
              <a:cxn ang="0">
                <a:pos x="1200" y="1106"/>
              </a:cxn>
              <a:cxn ang="0">
                <a:pos x="1118" y="1070"/>
              </a:cxn>
              <a:cxn ang="0">
                <a:pos x="954" y="994"/>
              </a:cxn>
              <a:cxn ang="0">
                <a:pos x="798" y="908"/>
              </a:cxn>
              <a:cxn ang="0">
                <a:pos x="646" y="814"/>
              </a:cxn>
              <a:cxn ang="0">
                <a:pos x="572" y="760"/>
              </a:cxn>
              <a:cxn ang="0">
                <a:pos x="448" y="658"/>
              </a:cxn>
              <a:cxn ang="0">
                <a:pos x="332" y="548"/>
              </a:cxn>
              <a:cxn ang="0">
                <a:pos x="228" y="426"/>
              </a:cxn>
              <a:cxn ang="0">
                <a:pos x="136" y="292"/>
              </a:cxn>
              <a:cxn ang="0">
                <a:pos x="94" y="222"/>
              </a:cxn>
              <a:cxn ang="0">
                <a:pos x="58" y="150"/>
              </a:cxn>
              <a:cxn ang="0">
                <a:pos x="28" y="76"/>
              </a:cxn>
              <a:cxn ang="0">
                <a:pos x="0" y="0"/>
              </a:cxn>
            </a:cxnLst>
            <a:rect l="0" t="0" r="r" b="b"/>
            <a:pathLst>
              <a:path w="7044" h="4320">
                <a:moveTo>
                  <a:pt x="0" y="0"/>
                </a:moveTo>
                <a:lnTo>
                  <a:pt x="0" y="0"/>
                </a:lnTo>
                <a:lnTo>
                  <a:pt x="7044" y="0"/>
                </a:lnTo>
                <a:lnTo>
                  <a:pt x="7044" y="0"/>
                </a:lnTo>
                <a:lnTo>
                  <a:pt x="7044" y="4320"/>
                </a:lnTo>
                <a:lnTo>
                  <a:pt x="7044" y="4320"/>
                </a:lnTo>
                <a:lnTo>
                  <a:pt x="7040" y="4320"/>
                </a:lnTo>
                <a:lnTo>
                  <a:pt x="7040" y="4320"/>
                </a:lnTo>
                <a:lnTo>
                  <a:pt x="4170" y="4320"/>
                </a:lnTo>
                <a:lnTo>
                  <a:pt x="4170" y="4320"/>
                </a:lnTo>
                <a:lnTo>
                  <a:pt x="4160" y="4320"/>
                </a:lnTo>
                <a:lnTo>
                  <a:pt x="4150" y="4318"/>
                </a:lnTo>
                <a:lnTo>
                  <a:pt x="4140" y="4314"/>
                </a:lnTo>
                <a:lnTo>
                  <a:pt x="4132" y="4308"/>
                </a:lnTo>
                <a:lnTo>
                  <a:pt x="4132" y="4308"/>
                </a:lnTo>
                <a:lnTo>
                  <a:pt x="3522" y="3806"/>
                </a:lnTo>
                <a:lnTo>
                  <a:pt x="3522" y="3806"/>
                </a:lnTo>
                <a:lnTo>
                  <a:pt x="3468" y="3760"/>
                </a:lnTo>
                <a:lnTo>
                  <a:pt x="3416" y="3714"/>
                </a:lnTo>
                <a:lnTo>
                  <a:pt x="3416" y="3714"/>
                </a:lnTo>
                <a:lnTo>
                  <a:pt x="3454" y="3640"/>
                </a:lnTo>
                <a:lnTo>
                  <a:pt x="3492" y="3568"/>
                </a:lnTo>
                <a:lnTo>
                  <a:pt x="3492" y="3568"/>
                </a:lnTo>
                <a:lnTo>
                  <a:pt x="3522" y="3504"/>
                </a:lnTo>
                <a:lnTo>
                  <a:pt x="3552" y="3442"/>
                </a:lnTo>
                <a:lnTo>
                  <a:pt x="3578" y="3378"/>
                </a:lnTo>
                <a:lnTo>
                  <a:pt x="3600" y="3314"/>
                </a:lnTo>
                <a:lnTo>
                  <a:pt x="3622" y="3248"/>
                </a:lnTo>
                <a:lnTo>
                  <a:pt x="3638" y="3182"/>
                </a:lnTo>
                <a:lnTo>
                  <a:pt x="3652" y="3116"/>
                </a:lnTo>
                <a:lnTo>
                  <a:pt x="3664" y="3046"/>
                </a:lnTo>
                <a:lnTo>
                  <a:pt x="3664" y="3046"/>
                </a:lnTo>
                <a:lnTo>
                  <a:pt x="3668" y="3006"/>
                </a:lnTo>
                <a:lnTo>
                  <a:pt x="3670" y="2964"/>
                </a:lnTo>
                <a:lnTo>
                  <a:pt x="3670" y="2924"/>
                </a:lnTo>
                <a:lnTo>
                  <a:pt x="3670" y="2884"/>
                </a:lnTo>
                <a:lnTo>
                  <a:pt x="3666" y="2844"/>
                </a:lnTo>
                <a:lnTo>
                  <a:pt x="3662" y="2802"/>
                </a:lnTo>
                <a:lnTo>
                  <a:pt x="3656" y="2762"/>
                </a:lnTo>
                <a:lnTo>
                  <a:pt x="3648" y="2722"/>
                </a:lnTo>
                <a:lnTo>
                  <a:pt x="3648" y="2722"/>
                </a:lnTo>
                <a:lnTo>
                  <a:pt x="3632" y="2666"/>
                </a:lnTo>
                <a:lnTo>
                  <a:pt x="3612" y="2612"/>
                </a:lnTo>
                <a:lnTo>
                  <a:pt x="3590" y="2560"/>
                </a:lnTo>
                <a:lnTo>
                  <a:pt x="3564" y="2508"/>
                </a:lnTo>
                <a:lnTo>
                  <a:pt x="3536" y="2460"/>
                </a:lnTo>
                <a:lnTo>
                  <a:pt x="3504" y="2412"/>
                </a:lnTo>
                <a:lnTo>
                  <a:pt x="3470" y="2366"/>
                </a:lnTo>
                <a:lnTo>
                  <a:pt x="3434" y="2322"/>
                </a:lnTo>
                <a:lnTo>
                  <a:pt x="3434" y="2322"/>
                </a:lnTo>
                <a:lnTo>
                  <a:pt x="3388" y="2270"/>
                </a:lnTo>
                <a:lnTo>
                  <a:pt x="3338" y="2220"/>
                </a:lnTo>
                <a:lnTo>
                  <a:pt x="3288" y="2174"/>
                </a:lnTo>
                <a:lnTo>
                  <a:pt x="3236" y="2130"/>
                </a:lnTo>
                <a:lnTo>
                  <a:pt x="3182" y="2086"/>
                </a:lnTo>
                <a:lnTo>
                  <a:pt x="3126" y="2046"/>
                </a:lnTo>
                <a:lnTo>
                  <a:pt x="3070" y="2006"/>
                </a:lnTo>
                <a:lnTo>
                  <a:pt x="3012" y="1966"/>
                </a:lnTo>
                <a:lnTo>
                  <a:pt x="3012" y="1966"/>
                </a:lnTo>
                <a:lnTo>
                  <a:pt x="2932" y="1916"/>
                </a:lnTo>
                <a:lnTo>
                  <a:pt x="2850" y="1866"/>
                </a:lnTo>
                <a:lnTo>
                  <a:pt x="2766" y="1818"/>
                </a:lnTo>
                <a:lnTo>
                  <a:pt x="2682" y="1772"/>
                </a:lnTo>
                <a:lnTo>
                  <a:pt x="2598" y="1728"/>
                </a:lnTo>
                <a:lnTo>
                  <a:pt x="2512" y="1686"/>
                </a:lnTo>
                <a:lnTo>
                  <a:pt x="2340" y="1602"/>
                </a:lnTo>
                <a:lnTo>
                  <a:pt x="2340" y="1602"/>
                </a:lnTo>
                <a:lnTo>
                  <a:pt x="2198" y="1536"/>
                </a:lnTo>
                <a:lnTo>
                  <a:pt x="2056" y="1472"/>
                </a:lnTo>
                <a:lnTo>
                  <a:pt x="1772" y="1348"/>
                </a:lnTo>
                <a:lnTo>
                  <a:pt x="1486" y="1226"/>
                </a:lnTo>
                <a:lnTo>
                  <a:pt x="1200" y="1106"/>
                </a:lnTo>
                <a:lnTo>
                  <a:pt x="1200" y="1106"/>
                </a:lnTo>
                <a:lnTo>
                  <a:pt x="1118" y="1070"/>
                </a:lnTo>
                <a:lnTo>
                  <a:pt x="1036" y="1034"/>
                </a:lnTo>
                <a:lnTo>
                  <a:pt x="954" y="994"/>
                </a:lnTo>
                <a:lnTo>
                  <a:pt x="876" y="952"/>
                </a:lnTo>
                <a:lnTo>
                  <a:pt x="798" y="908"/>
                </a:lnTo>
                <a:lnTo>
                  <a:pt x="720" y="862"/>
                </a:lnTo>
                <a:lnTo>
                  <a:pt x="646" y="814"/>
                </a:lnTo>
                <a:lnTo>
                  <a:pt x="572" y="760"/>
                </a:lnTo>
                <a:lnTo>
                  <a:pt x="572" y="760"/>
                </a:lnTo>
                <a:lnTo>
                  <a:pt x="508" y="710"/>
                </a:lnTo>
                <a:lnTo>
                  <a:pt x="448" y="658"/>
                </a:lnTo>
                <a:lnTo>
                  <a:pt x="388" y="604"/>
                </a:lnTo>
                <a:lnTo>
                  <a:pt x="332" y="548"/>
                </a:lnTo>
                <a:lnTo>
                  <a:pt x="278" y="488"/>
                </a:lnTo>
                <a:lnTo>
                  <a:pt x="228" y="426"/>
                </a:lnTo>
                <a:lnTo>
                  <a:pt x="180" y="360"/>
                </a:lnTo>
                <a:lnTo>
                  <a:pt x="136" y="292"/>
                </a:lnTo>
                <a:lnTo>
                  <a:pt x="136" y="292"/>
                </a:lnTo>
                <a:lnTo>
                  <a:pt x="94" y="222"/>
                </a:lnTo>
                <a:lnTo>
                  <a:pt x="76" y="186"/>
                </a:lnTo>
                <a:lnTo>
                  <a:pt x="58" y="150"/>
                </a:lnTo>
                <a:lnTo>
                  <a:pt x="42" y="114"/>
                </a:lnTo>
                <a:lnTo>
                  <a:pt x="28" y="76"/>
                </a:lnTo>
                <a:lnTo>
                  <a:pt x="14" y="38"/>
                </a:lnTo>
                <a:lnTo>
                  <a:pt x="0" y="0"/>
                </a:lnTo>
                <a:lnTo>
                  <a:pt x="0" y="0"/>
                </a:ln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15" name="Group 14"/>
          <p:cNvGrpSpPr>
            <a:grpSpLocks noChangeAspect="1"/>
          </p:cNvGrpSpPr>
          <p:nvPr userDrawn="1"/>
        </p:nvGrpSpPr>
        <p:grpSpPr>
          <a:xfrm>
            <a:off x="416888" y="4537346"/>
            <a:ext cx="5040000" cy="1123654"/>
            <a:chOff x="728663" y="4465638"/>
            <a:chExt cx="5354637" cy="1193801"/>
          </a:xfrm>
        </p:grpSpPr>
        <p:sp>
          <p:nvSpPr>
            <p:cNvPr id="16"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2"/>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22" name="Subtitle 2"/>
          <p:cNvSpPr>
            <a:spLocks noGrp="1"/>
          </p:cNvSpPr>
          <p:nvPr>
            <p:ph type="subTitle" idx="1" hasCustomPrompt="1"/>
          </p:nvPr>
        </p:nvSpPr>
        <p:spPr>
          <a:xfrm>
            <a:off x="5665976" y="1690688"/>
            <a:ext cx="6234859" cy="1126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Click to insert presenter, location, and date</a:t>
            </a:r>
          </a:p>
        </p:txBody>
      </p:sp>
      <p:sp>
        <p:nvSpPr>
          <p:cNvPr id="2" name="Titre 1"/>
          <p:cNvSpPr>
            <a:spLocks noGrp="1"/>
          </p:cNvSpPr>
          <p:nvPr>
            <p:ph type="title" hasCustomPrompt="1"/>
          </p:nvPr>
        </p:nvSpPr>
        <p:spPr>
          <a:xfrm>
            <a:off x="5655320" y="622300"/>
            <a:ext cx="6260455" cy="1068388"/>
          </a:xfrm>
          <a:prstGeom prst="rect">
            <a:avLst/>
          </a:prstGeom>
        </p:spPr>
        <p:txBody>
          <a:bodyPr lIns="0" anchor="b"/>
          <a:lstStyle>
            <a:lvl1pPr>
              <a:defRPr sz="2600">
                <a:solidFill>
                  <a:schemeClr val="accent2"/>
                </a:solidFill>
              </a:defRPr>
            </a:lvl1pPr>
          </a:lstStyle>
          <a:p>
            <a:r>
              <a:rPr lang="en-US" dirty="0"/>
              <a:t>Click to insert title</a:t>
            </a:r>
          </a:p>
        </p:txBody>
      </p:sp>
    </p:spTree>
    <p:extLst>
      <p:ext uri="{BB962C8B-B14F-4D97-AF65-F5344CB8AC3E}">
        <p14:creationId xmlns:p14="http://schemas.microsoft.com/office/powerpoint/2010/main" val="2291765487"/>
      </p:ext>
    </p:extLst>
  </p:cSld>
  <p:clrMapOvr>
    <a:masterClrMapping/>
  </p:clrMapOvr>
  <p:extLst mod="1">
    <p:ext uri="{DCECCB84-F9BA-43D5-87BE-67443E8EF086}">
      <p15:sldGuideLst xmlns:p15="http://schemas.microsoft.com/office/powerpoint/2012/main">
        <p15:guide id="1" orient="horz" pos="3339" userDrawn="1">
          <p15:clr>
            <a:srgbClr val="FBAE40"/>
          </p15:clr>
        </p15:guide>
        <p15:guide id="2" pos="257"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E6E7E7"/>
        </a:solidFill>
        <a:effectLst/>
      </p:bgPr>
    </p:bg>
    <p:spTree>
      <p:nvGrpSpPr>
        <p:cNvPr id="1" name=""/>
        <p:cNvGrpSpPr/>
        <p:nvPr/>
      </p:nvGrpSpPr>
      <p:grpSpPr>
        <a:xfrm>
          <a:off x="0" y="0"/>
          <a:ext cx="0" cy="0"/>
          <a:chOff x="0" y="0"/>
          <a:chExt cx="0" cy="0"/>
        </a:xfrm>
      </p:grpSpPr>
      <p:graphicFrame>
        <p:nvGraphicFramePr>
          <p:cNvPr id="16" name="Object 15"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6805" name="think-cell Slide" r:id="rId4" imgW="360" imgH="360" progId="">
                  <p:embed/>
                </p:oleObj>
              </mc:Choice>
              <mc:Fallback>
                <p:oleObj name="think-cell Slide" r:id="rId4" imgW="360" imgH="360" progId="">
                  <p:embed/>
                  <p:pic>
                    <p:nvPicPr>
                      <p:cNvPr id="0" name="Picture 1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46" name="Freeform 6"/>
          <p:cNvSpPr>
            <a:spLocks/>
          </p:cNvSpPr>
          <p:nvPr userDrawn="1"/>
        </p:nvSpPr>
        <p:spPr bwMode="auto">
          <a:xfrm>
            <a:off x="3771900" y="1847851"/>
            <a:ext cx="8420100" cy="5010150"/>
          </a:xfrm>
          <a:custGeom>
            <a:avLst/>
            <a:gdLst/>
            <a:ahLst/>
            <a:cxnLst>
              <a:cxn ang="0">
                <a:pos x="5302" y="3130"/>
              </a:cxn>
              <a:cxn ang="0">
                <a:pos x="5302" y="994"/>
              </a:cxn>
              <a:cxn ang="0">
                <a:pos x="5302" y="982"/>
              </a:cxn>
              <a:cxn ang="0">
                <a:pos x="5302" y="966"/>
              </a:cxn>
              <a:cxn ang="0">
                <a:pos x="5298" y="962"/>
              </a:cxn>
              <a:cxn ang="0">
                <a:pos x="5284" y="968"/>
              </a:cxn>
              <a:cxn ang="0">
                <a:pos x="5234" y="992"/>
              </a:cxn>
              <a:cxn ang="0">
                <a:pos x="5132" y="1030"/>
              </a:cxn>
              <a:cxn ang="0">
                <a:pos x="5080" y="1044"/>
              </a:cxn>
              <a:cxn ang="0">
                <a:pos x="4944" y="1076"/>
              </a:cxn>
              <a:cxn ang="0">
                <a:pos x="4806" y="1094"/>
              </a:cxn>
              <a:cxn ang="0">
                <a:pos x="4668" y="1104"/>
              </a:cxn>
              <a:cxn ang="0">
                <a:pos x="4528" y="1102"/>
              </a:cxn>
              <a:cxn ang="0">
                <a:pos x="4436" y="1098"/>
              </a:cxn>
              <a:cxn ang="0">
                <a:pos x="4254" y="1080"/>
              </a:cxn>
              <a:cxn ang="0">
                <a:pos x="4074" y="1054"/>
              </a:cxn>
              <a:cxn ang="0">
                <a:pos x="3894" y="1018"/>
              </a:cxn>
              <a:cxn ang="0">
                <a:pos x="3806" y="996"/>
              </a:cxn>
              <a:cxn ang="0">
                <a:pos x="3518" y="918"/>
              </a:cxn>
              <a:cxn ang="0">
                <a:pos x="3236" y="828"/>
              </a:cxn>
              <a:cxn ang="0">
                <a:pos x="2956" y="724"/>
              </a:cxn>
              <a:cxn ang="0">
                <a:pos x="2680" y="612"/>
              </a:cxn>
              <a:cxn ang="0">
                <a:pos x="2522" y="544"/>
              </a:cxn>
              <a:cxn ang="0">
                <a:pos x="2210" y="402"/>
              </a:cxn>
              <a:cxn ang="0">
                <a:pos x="1902" y="250"/>
              </a:cxn>
              <a:cxn ang="0">
                <a:pos x="1596" y="92"/>
              </a:cxn>
              <a:cxn ang="0">
                <a:pos x="1446" y="10"/>
              </a:cxn>
              <a:cxn ang="0">
                <a:pos x="1434" y="4"/>
              </a:cxn>
              <a:cxn ang="0">
                <a:pos x="1432" y="0"/>
              </a:cxn>
              <a:cxn ang="0">
                <a:pos x="1424" y="0"/>
              </a:cxn>
              <a:cxn ang="0">
                <a:pos x="1286" y="88"/>
              </a:cxn>
              <a:cxn ang="0">
                <a:pos x="1132" y="194"/>
              </a:cxn>
              <a:cxn ang="0">
                <a:pos x="982" y="304"/>
              </a:cxn>
              <a:cxn ang="0">
                <a:pos x="838" y="422"/>
              </a:cxn>
              <a:cxn ang="0">
                <a:pos x="702" y="548"/>
              </a:cxn>
              <a:cxn ang="0">
                <a:pos x="660" y="592"/>
              </a:cxn>
              <a:cxn ang="0">
                <a:pos x="578" y="678"/>
              </a:cxn>
              <a:cxn ang="0">
                <a:pos x="500" y="768"/>
              </a:cxn>
              <a:cxn ang="0">
                <a:pos x="428" y="862"/>
              </a:cxn>
              <a:cxn ang="0">
                <a:pos x="360" y="958"/>
              </a:cxn>
              <a:cxn ang="0">
                <a:pos x="296" y="1058"/>
              </a:cxn>
              <a:cxn ang="0">
                <a:pos x="240" y="1162"/>
              </a:cxn>
              <a:cxn ang="0">
                <a:pos x="188" y="1270"/>
              </a:cxn>
              <a:cxn ang="0">
                <a:pos x="164" y="1326"/>
              </a:cxn>
              <a:cxn ang="0">
                <a:pos x="114" y="1460"/>
              </a:cxn>
              <a:cxn ang="0">
                <a:pos x="72" y="1596"/>
              </a:cxn>
              <a:cxn ang="0">
                <a:pos x="42" y="1736"/>
              </a:cxn>
              <a:cxn ang="0">
                <a:pos x="18" y="1876"/>
              </a:cxn>
              <a:cxn ang="0">
                <a:pos x="10" y="1958"/>
              </a:cxn>
              <a:cxn ang="0">
                <a:pos x="4" y="2038"/>
              </a:cxn>
              <a:cxn ang="0">
                <a:pos x="2" y="2052"/>
              </a:cxn>
              <a:cxn ang="0">
                <a:pos x="0" y="2054"/>
              </a:cxn>
              <a:cxn ang="0">
                <a:pos x="0" y="2312"/>
              </a:cxn>
              <a:cxn ang="0">
                <a:pos x="6" y="2330"/>
              </a:cxn>
              <a:cxn ang="0">
                <a:pos x="6" y="2350"/>
              </a:cxn>
              <a:cxn ang="0">
                <a:pos x="26" y="2552"/>
              </a:cxn>
              <a:cxn ang="0">
                <a:pos x="56" y="2752"/>
              </a:cxn>
              <a:cxn ang="0">
                <a:pos x="100" y="2950"/>
              </a:cxn>
              <a:cxn ang="0">
                <a:pos x="150" y="3148"/>
              </a:cxn>
              <a:cxn ang="0">
                <a:pos x="154" y="3156"/>
              </a:cxn>
              <a:cxn ang="0">
                <a:pos x="5304" y="3156"/>
              </a:cxn>
              <a:cxn ang="0">
                <a:pos x="5302" y="3130"/>
              </a:cxn>
            </a:cxnLst>
            <a:rect l="0" t="0" r="r" b="b"/>
            <a:pathLst>
              <a:path w="5304" h="3156">
                <a:moveTo>
                  <a:pt x="5302" y="3130"/>
                </a:moveTo>
                <a:lnTo>
                  <a:pt x="5302" y="3130"/>
                </a:lnTo>
                <a:lnTo>
                  <a:pt x="5302" y="994"/>
                </a:lnTo>
                <a:lnTo>
                  <a:pt x="5302" y="994"/>
                </a:lnTo>
                <a:lnTo>
                  <a:pt x="5302" y="982"/>
                </a:lnTo>
                <a:lnTo>
                  <a:pt x="5302" y="982"/>
                </a:lnTo>
                <a:lnTo>
                  <a:pt x="5302" y="968"/>
                </a:lnTo>
                <a:lnTo>
                  <a:pt x="5302" y="966"/>
                </a:lnTo>
                <a:lnTo>
                  <a:pt x="5300" y="964"/>
                </a:lnTo>
                <a:lnTo>
                  <a:pt x="5298" y="962"/>
                </a:lnTo>
                <a:lnTo>
                  <a:pt x="5294" y="964"/>
                </a:lnTo>
                <a:lnTo>
                  <a:pt x="5284" y="968"/>
                </a:lnTo>
                <a:lnTo>
                  <a:pt x="5284" y="968"/>
                </a:lnTo>
                <a:lnTo>
                  <a:pt x="5234" y="992"/>
                </a:lnTo>
                <a:lnTo>
                  <a:pt x="5184" y="1012"/>
                </a:lnTo>
                <a:lnTo>
                  <a:pt x="5132" y="1030"/>
                </a:lnTo>
                <a:lnTo>
                  <a:pt x="5080" y="1044"/>
                </a:lnTo>
                <a:lnTo>
                  <a:pt x="5080" y="1044"/>
                </a:lnTo>
                <a:lnTo>
                  <a:pt x="5012" y="1062"/>
                </a:lnTo>
                <a:lnTo>
                  <a:pt x="4944" y="1076"/>
                </a:lnTo>
                <a:lnTo>
                  <a:pt x="4876" y="1086"/>
                </a:lnTo>
                <a:lnTo>
                  <a:pt x="4806" y="1094"/>
                </a:lnTo>
                <a:lnTo>
                  <a:pt x="4736" y="1100"/>
                </a:lnTo>
                <a:lnTo>
                  <a:pt x="4668" y="1104"/>
                </a:lnTo>
                <a:lnTo>
                  <a:pt x="4598" y="1104"/>
                </a:lnTo>
                <a:lnTo>
                  <a:pt x="4528" y="1102"/>
                </a:lnTo>
                <a:lnTo>
                  <a:pt x="4528" y="1102"/>
                </a:lnTo>
                <a:lnTo>
                  <a:pt x="4436" y="1098"/>
                </a:lnTo>
                <a:lnTo>
                  <a:pt x="4344" y="1090"/>
                </a:lnTo>
                <a:lnTo>
                  <a:pt x="4254" y="1080"/>
                </a:lnTo>
                <a:lnTo>
                  <a:pt x="4164" y="1068"/>
                </a:lnTo>
                <a:lnTo>
                  <a:pt x="4074" y="1054"/>
                </a:lnTo>
                <a:lnTo>
                  <a:pt x="3984" y="1036"/>
                </a:lnTo>
                <a:lnTo>
                  <a:pt x="3894" y="1018"/>
                </a:lnTo>
                <a:lnTo>
                  <a:pt x="3806" y="996"/>
                </a:lnTo>
                <a:lnTo>
                  <a:pt x="3806" y="996"/>
                </a:lnTo>
                <a:lnTo>
                  <a:pt x="3660" y="960"/>
                </a:lnTo>
                <a:lnTo>
                  <a:pt x="3518" y="918"/>
                </a:lnTo>
                <a:lnTo>
                  <a:pt x="3376" y="874"/>
                </a:lnTo>
                <a:lnTo>
                  <a:pt x="3236" y="828"/>
                </a:lnTo>
                <a:lnTo>
                  <a:pt x="3096" y="778"/>
                </a:lnTo>
                <a:lnTo>
                  <a:pt x="2956" y="724"/>
                </a:lnTo>
                <a:lnTo>
                  <a:pt x="2818" y="670"/>
                </a:lnTo>
                <a:lnTo>
                  <a:pt x="2680" y="612"/>
                </a:lnTo>
                <a:lnTo>
                  <a:pt x="2680" y="612"/>
                </a:lnTo>
                <a:lnTo>
                  <a:pt x="2522" y="544"/>
                </a:lnTo>
                <a:lnTo>
                  <a:pt x="2366" y="474"/>
                </a:lnTo>
                <a:lnTo>
                  <a:pt x="2210" y="402"/>
                </a:lnTo>
                <a:lnTo>
                  <a:pt x="2056" y="326"/>
                </a:lnTo>
                <a:lnTo>
                  <a:pt x="1902" y="250"/>
                </a:lnTo>
                <a:lnTo>
                  <a:pt x="1748" y="172"/>
                </a:lnTo>
                <a:lnTo>
                  <a:pt x="1596" y="92"/>
                </a:lnTo>
                <a:lnTo>
                  <a:pt x="1446" y="10"/>
                </a:lnTo>
                <a:lnTo>
                  <a:pt x="1446" y="10"/>
                </a:lnTo>
                <a:lnTo>
                  <a:pt x="1438" y="6"/>
                </a:lnTo>
                <a:lnTo>
                  <a:pt x="1434" y="4"/>
                </a:lnTo>
                <a:lnTo>
                  <a:pt x="1432" y="0"/>
                </a:lnTo>
                <a:lnTo>
                  <a:pt x="1432" y="0"/>
                </a:lnTo>
                <a:lnTo>
                  <a:pt x="1424" y="0"/>
                </a:lnTo>
                <a:lnTo>
                  <a:pt x="1424" y="0"/>
                </a:lnTo>
                <a:lnTo>
                  <a:pt x="1286" y="88"/>
                </a:lnTo>
                <a:lnTo>
                  <a:pt x="1286" y="88"/>
                </a:lnTo>
                <a:lnTo>
                  <a:pt x="1208" y="140"/>
                </a:lnTo>
                <a:lnTo>
                  <a:pt x="1132" y="194"/>
                </a:lnTo>
                <a:lnTo>
                  <a:pt x="1056" y="248"/>
                </a:lnTo>
                <a:lnTo>
                  <a:pt x="982" y="304"/>
                </a:lnTo>
                <a:lnTo>
                  <a:pt x="910" y="362"/>
                </a:lnTo>
                <a:lnTo>
                  <a:pt x="838" y="422"/>
                </a:lnTo>
                <a:lnTo>
                  <a:pt x="770" y="484"/>
                </a:lnTo>
                <a:lnTo>
                  <a:pt x="702" y="548"/>
                </a:lnTo>
                <a:lnTo>
                  <a:pt x="702" y="548"/>
                </a:lnTo>
                <a:lnTo>
                  <a:pt x="660" y="592"/>
                </a:lnTo>
                <a:lnTo>
                  <a:pt x="618" y="634"/>
                </a:lnTo>
                <a:lnTo>
                  <a:pt x="578" y="678"/>
                </a:lnTo>
                <a:lnTo>
                  <a:pt x="538" y="724"/>
                </a:lnTo>
                <a:lnTo>
                  <a:pt x="500" y="768"/>
                </a:lnTo>
                <a:lnTo>
                  <a:pt x="464" y="814"/>
                </a:lnTo>
                <a:lnTo>
                  <a:pt x="428" y="862"/>
                </a:lnTo>
                <a:lnTo>
                  <a:pt x="392" y="910"/>
                </a:lnTo>
                <a:lnTo>
                  <a:pt x="360" y="958"/>
                </a:lnTo>
                <a:lnTo>
                  <a:pt x="328" y="1008"/>
                </a:lnTo>
                <a:lnTo>
                  <a:pt x="296" y="1058"/>
                </a:lnTo>
                <a:lnTo>
                  <a:pt x="268" y="1110"/>
                </a:lnTo>
                <a:lnTo>
                  <a:pt x="240" y="1162"/>
                </a:lnTo>
                <a:lnTo>
                  <a:pt x="212" y="1216"/>
                </a:lnTo>
                <a:lnTo>
                  <a:pt x="188" y="1270"/>
                </a:lnTo>
                <a:lnTo>
                  <a:pt x="164" y="1326"/>
                </a:lnTo>
                <a:lnTo>
                  <a:pt x="164" y="1326"/>
                </a:lnTo>
                <a:lnTo>
                  <a:pt x="136" y="1392"/>
                </a:lnTo>
                <a:lnTo>
                  <a:pt x="114" y="1460"/>
                </a:lnTo>
                <a:lnTo>
                  <a:pt x="92" y="1528"/>
                </a:lnTo>
                <a:lnTo>
                  <a:pt x="72" y="1596"/>
                </a:lnTo>
                <a:lnTo>
                  <a:pt x="56" y="1666"/>
                </a:lnTo>
                <a:lnTo>
                  <a:pt x="42" y="1736"/>
                </a:lnTo>
                <a:lnTo>
                  <a:pt x="28" y="1806"/>
                </a:lnTo>
                <a:lnTo>
                  <a:pt x="18" y="1876"/>
                </a:lnTo>
                <a:lnTo>
                  <a:pt x="18" y="1876"/>
                </a:lnTo>
                <a:lnTo>
                  <a:pt x="10" y="1958"/>
                </a:lnTo>
                <a:lnTo>
                  <a:pt x="4" y="2038"/>
                </a:lnTo>
                <a:lnTo>
                  <a:pt x="4" y="2038"/>
                </a:lnTo>
                <a:lnTo>
                  <a:pt x="4" y="2048"/>
                </a:lnTo>
                <a:lnTo>
                  <a:pt x="2" y="2052"/>
                </a:lnTo>
                <a:lnTo>
                  <a:pt x="0" y="2054"/>
                </a:lnTo>
                <a:lnTo>
                  <a:pt x="0" y="2054"/>
                </a:lnTo>
                <a:lnTo>
                  <a:pt x="0" y="2312"/>
                </a:lnTo>
                <a:lnTo>
                  <a:pt x="0" y="2312"/>
                </a:lnTo>
                <a:lnTo>
                  <a:pt x="4" y="2320"/>
                </a:lnTo>
                <a:lnTo>
                  <a:pt x="6" y="2330"/>
                </a:lnTo>
                <a:lnTo>
                  <a:pt x="6" y="2350"/>
                </a:lnTo>
                <a:lnTo>
                  <a:pt x="6" y="2350"/>
                </a:lnTo>
                <a:lnTo>
                  <a:pt x="14" y="2452"/>
                </a:lnTo>
                <a:lnTo>
                  <a:pt x="26" y="2552"/>
                </a:lnTo>
                <a:lnTo>
                  <a:pt x="40" y="2652"/>
                </a:lnTo>
                <a:lnTo>
                  <a:pt x="56" y="2752"/>
                </a:lnTo>
                <a:lnTo>
                  <a:pt x="76" y="2852"/>
                </a:lnTo>
                <a:lnTo>
                  <a:pt x="100" y="2950"/>
                </a:lnTo>
                <a:lnTo>
                  <a:pt x="124" y="3050"/>
                </a:lnTo>
                <a:lnTo>
                  <a:pt x="150" y="3148"/>
                </a:lnTo>
                <a:lnTo>
                  <a:pt x="150" y="3148"/>
                </a:lnTo>
                <a:lnTo>
                  <a:pt x="154" y="3156"/>
                </a:lnTo>
                <a:lnTo>
                  <a:pt x="154" y="3156"/>
                </a:lnTo>
                <a:lnTo>
                  <a:pt x="5304" y="3156"/>
                </a:lnTo>
                <a:lnTo>
                  <a:pt x="5304" y="3156"/>
                </a:lnTo>
                <a:lnTo>
                  <a:pt x="5302" y="3130"/>
                </a:lnTo>
                <a:lnTo>
                  <a:pt x="5302" y="313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 name="Title 1"/>
          <p:cNvSpPr>
            <a:spLocks noGrp="1"/>
          </p:cNvSpPr>
          <p:nvPr>
            <p:ph type="ctrTitle" hasCustomPrompt="1"/>
          </p:nvPr>
        </p:nvSpPr>
        <p:spPr>
          <a:xfrm>
            <a:off x="5016499" y="3644152"/>
            <a:ext cx="6899275" cy="14498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Click to insert title</a:t>
            </a:r>
          </a:p>
        </p:txBody>
      </p:sp>
      <p:sp>
        <p:nvSpPr>
          <p:cNvPr id="8" name="Subtitle 2"/>
          <p:cNvSpPr>
            <a:spLocks noGrp="1"/>
          </p:cNvSpPr>
          <p:nvPr>
            <p:ph type="subTitle" idx="1" hasCustomPrompt="1"/>
          </p:nvPr>
        </p:nvSpPr>
        <p:spPr>
          <a:xfrm>
            <a:off x="5016499" y="5236923"/>
            <a:ext cx="6899275"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Click to insert presenter, location, and date</a:t>
            </a:r>
          </a:p>
        </p:txBody>
      </p:sp>
      <p:grpSp>
        <p:nvGrpSpPr>
          <p:cNvPr id="22" name="Group 14"/>
          <p:cNvGrpSpPr>
            <a:grpSpLocks noChangeAspect="1"/>
          </p:cNvGrpSpPr>
          <p:nvPr userDrawn="1"/>
        </p:nvGrpSpPr>
        <p:grpSpPr>
          <a:xfrm>
            <a:off x="407988" y="695702"/>
            <a:ext cx="5040000" cy="1123653"/>
            <a:chOff x="728663" y="4465638"/>
            <a:chExt cx="5354637" cy="1193800"/>
          </a:xfrm>
        </p:grpSpPr>
        <p:sp>
          <p:nvSpPr>
            <p:cNvPr id="23"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4" name="Freeform 12"/>
            <p:cNvSpPr>
              <a:spLocks noEditPoints="1"/>
            </p:cNvSpPr>
            <p:nvPr userDrawn="1"/>
          </p:nvSpPr>
          <p:spPr bwMode="auto">
            <a:xfrm>
              <a:off x="728663" y="4483100"/>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829680562"/>
      </p:ext>
    </p:extLst>
  </p:cSld>
  <p:clrMapOvr>
    <a:masterClrMapping/>
  </p:clrMapOvr>
  <p:extLst mod="1">
    <p:ext uri="{DCECCB84-F9BA-43D5-87BE-67443E8EF086}">
      <p15:sldGuideLst xmlns:p15="http://schemas.microsoft.com/office/powerpoint/2012/main">
        <p15:guide id="1" orient="horz" pos="935" userDrawn="1">
          <p15:clr>
            <a:srgbClr val="FBAE40"/>
          </p15:clr>
        </p15:guide>
        <p15:guide id="2" pos="257" userDrawn="1">
          <p15:clr>
            <a:srgbClr val="FBAE40"/>
          </p15:clr>
        </p15:guide>
        <p15:guide id="3" pos="316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rgbClr val="E6E7E7"/>
        </a:solidFill>
        <a:effectLst/>
      </p:bgPr>
    </p:bg>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7828" name="think-cell Slide" r:id="rId4" imgW="360" imgH="360" progId="">
                  <p:embed/>
                </p:oleObj>
              </mc:Choice>
              <mc:Fallback>
                <p:oleObj name="think-cell Slide" r:id="rId4" imgW="360" imgH="360" progId="">
                  <p:embed/>
                  <p:pic>
                    <p:nvPicPr>
                      <p:cNvPr id="0" name="Picture 1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71" name="Freeform 7"/>
          <p:cNvSpPr>
            <a:spLocks/>
          </p:cNvSpPr>
          <p:nvPr userDrawn="1"/>
        </p:nvSpPr>
        <p:spPr bwMode="auto">
          <a:xfrm>
            <a:off x="5892403" y="1"/>
            <a:ext cx="6327776" cy="5670550"/>
          </a:xfrm>
          <a:custGeom>
            <a:avLst/>
            <a:gdLst/>
            <a:ahLst/>
            <a:cxnLst>
              <a:cxn ang="0">
                <a:pos x="3986" y="2526"/>
              </a:cxn>
              <a:cxn ang="0">
                <a:pos x="3986" y="2512"/>
              </a:cxn>
              <a:cxn ang="0">
                <a:pos x="3986" y="0"/>
              </a:cxn>
              <a:cxn ang="0">
                <a:pos x="648" y="0"/>
              </a:cxn>
              <a:cxn ang="0">
                <a:pos x="682" y="84"/>
              </a:cxn>
              <a:cxn ang="0">
                <a:pos x="698" y="132"/>
              </a:cxn>
              <a:cxn ang="0">
                <a:pos x="724" y="230"/>
              </a:cxn>
              <a:cxn ang="0">
                <a:pos x="738" y="328"/>
              </a:cxn>
              <a:cxn ang="0">
                <a:pos x="744" y="428"/>
              </a:cxn>
              <a:cxn ang="0">
                <a:pos x="744" y="478"/>
              </a:cxn>
              <a:cxn ang="0">
                <a:pos x="734" y="656"/>
              </a:cxn>
              <a:cxn ang="0">
                <a:pos x="710" y="830"/>
              </a:cxn>
              <a:cxn ang="0">
                <a:pos x="674" y="1002"/>
              </a:cxn>
              <a:cxn ang="0">
                <a:pos x="628" y="1172"/>
              </a:cxn>
              <a:cxn ang="0">
                <a:pos x="590" y="1296"/>
              </a:cxn>
              <a:cxn ang="0">
                <a:pos x="504" y="1542"/>
              </a:cxn>
              <a:cxn ang="0">
                <a:pos x="406" y="1782"/>
              </a:cxn>
              <a:cxn ang="0">
                <a:pos x="300" y="2020"/>
              </a:cxn>
              <a:cxn ang="0">
                <a:pos x="244" y="2136"/>
              </a:cxn>
              <a:cxn ang="0">
                <a:pos x="128" y="2366"/>
              </a:cxn>
              <a:cxn ang="0">
                <a:pos x="8" y="2594"/>
              </a:cxn>
              <a:cxn ang="0">
                <a:pos x="0" y="2608"/>
              </a:cxn>
              <a:cxn ang="0">
                <a:pos x="0" y="2612"/>
              </a:cxn>
              <a:cxn ang="0">
                <a:pos x="50" y="2690"/>
              </a:cxn>
              <a:cxn ang="0">
                <a:pos x="100" y="2766"/>
              </a:cxn>
              <a:cxn ang="0">
                <a:pos x="190" y="2890"/>
              </a:cxn>
              <a:cxn ang="0">
                <a:pos x="286" y="3006"/>
              </a:cxn>
              <a:cxn ang="0">
                <a:pos x="390" y="3116"/>
              </a:cxn>
              <a:cxn ang="0">
                <a:pos x="502" y="3220"/>
              </a:cxn>
              <a:cxn ang="0">
                <a:pos x="540" y="3252"/>
              </a:cxn>
              <a:cxn ang="0">
                <a:pos x="622" y="3312"/>
              </a:cxn>
              <a:cxn ang="0">
                <a:pos x="706" y="3366"/>
              </a:cxn>
              <a:cxn ang="0">
                <a:pos x="792" y="3414"/>
              </a:cxn>
              <a:cxn ang="0">
                <a:pos x="882" y="3456"/>
              </a:cxn>
              <a:cxn ang="0">
                <a:pos x="976" y="3492"/>
              </a:cxn>
              <a:cxn ang="0">
                <a:pos x="1070" y="3520"/>
              </a:cxn>
              <a:cxn ang="0">
                <a:pos x="1170" y="3542"/>
              </a:cxn>
              <a:cxn ang="0">
                <a:pos x="1220" y="3552"/>
              </a:cxn>
              <a:cxn ang="0">
                <a:pos x="1374" y="3568"/>
              </a:cxn>
              <a:cxn ang="0">
                <a:pos x="1382" y="3568"/>
              </a:cxn>
              <a:cxn ang="0">
                <a:pos x="1390" y="3572"/>
              </a:cxn>
              <a:cxn ang="0">
                <a:pos x="1420" y="3572"/>
              </a:cxn>
              <a:cxn ang="0">
                <a:pos x="1544" y="3572"/>
              </a:cxn>
              <a:cxn ang="0">
                <a:pos x="1544" y="3568"/>
              </a:cxn>
              <a:cxn ang="0">
                <a:pos x="1610" y="3564"/>
              </a:cxn>
              <a:cxn ang="0">
                <a:pos x="1740" y="3552"/>
              </a:cxn>
              <a:cxn ang="0">
                <a:pos x="1870" y="3530"/>
              </a:cxn>
              <a:cxn ang="0">
                <a:pos x="1998" y="3502"/>
              </a:cxn>
              <a:cxn ang="0">
                <a:pos x="2062" y="3486"/>
              </a:cxn>
              <a:cxn ang="0">
                <a:pos x="2262" y="3426"/>
              </a:cxn>
              <a:cxn ang="0">
                <a:pos x="2458" y="3356"/>
              </a:cxn>
              <a:cxn ang="0">
                <a:pos x="2650" y="3276"/>
              </a:cxn>
              <a:cxn ang="0">
                <a:pos x="2840" y="3190"/>
              </a:cxn>
              <a:cxn ang="0">
                <a:pos x="2966" y="3128"/>
              </a:cxn>
              <a:cxn ang="0">
                <a:pos x="3218" y="2996"/>
              </a:cxn>
              <a:cxn ang="0">
                <a:pos x="3464" y="2858"/>
              </a:cxn>
              <a:cxn ang="0">
                <a:pos x="3708" y="2714"/>
              </a:cxn>
              <a:cxn ang="0">
                <a:pos x="3828" y="2640"/>
              </a:cxn>
              <a:cxn ang="0">
                <a:pos x="3974" y="2548"/>
              </a:cxn>
              <a:cxn ang="0">
                <a:pos x="3984" y="2540"/>
              </a:cxn>
              <a:cxn ang="0">
                <a:pos x="3986" y="2526"/>
              </a:cxn>
            </a:cxnLst>
            <a:rect l="0" t="0" r="r" b="b"/>
            <a:pathLst>
              <a:path w="3986" h="3572">
                <a:moveTo>
                  <a:pt x="3986" y="2526"/>
                </a:moveTo>
                <a:lnTo>
                  <a:pt x="3986" y="2526"/>
                </a:lnTo>
                <a:lnTo>
                  <a:pt x="3986" y="2512"/>
                </a:lnTo>
                <a:lnTo>
                  <a:pt x="3986" y="2512"/>
                </a:lnTo>
                <a:lnTo>
                  <a:pt x="3986" y="0"/>
                </a:lnTo>
                <a:lnTo>
                  <a:pt x="3986" y="0"/>
                </a:lnTo>
                <a:lnTo>
                  <a:pt x="648" y="0"/>
                </a:lnTo>
                <a:lnTo>
                  <a:pt x="648" y="0"/>
                </a:lnTo>
                <a:lnTo>
                  <a:pt x="666" y="42"/>
                </a:lnTo>
                <a:lnTo>
                  <a:pt x="682" y="84"/>
                </a:lnTo>
                <a:lnTo>
                  <a:pt x="682" y="84"/>
                </a:lnTo>
                <a:lnTo>
                  <a:pt x="698" y="132"/>
                </a:lnTo>
                <a:lnTo>
                  <a:pt x="712" y="182"/>
                </a:lnTo>
                <a:lnTo>
                  <a:pt x="724" y="230"/>
                </a:lnTo>
                <a:lnTo>
                  <a:pt x="732" y="280"/>
                </a:lnTo>
                <a:lnTo>
                  <a:pt x="738" y="328"/>
                </a:lnTo>
                <a:lnTo>
                  <a:pt x="742" y="378"/>
                </a:lnTo>
                <a:lnTo>
                  <a:pt x="744" y="428"/>
                </a:lnTo>
                <a:lnTo>
                  <a:pt x="744" y="478"/>
                </a:lnTo>
                <a:lnTo>
                  <a:pt x="744" y="478"/>
                </a:lnTo>
                <a:lnTo>
                  <a:pt x="742" y="568"/>
                </a:lnTo>
                <a:lnTo>
                  <a:pt x="734" y="656"/>
                </a:lnTo>
                <a:lnTo>
                  <a:pt x="724" y="742"/>
                </a:lnTo>
                <a:lnTo>
                  <a:pt x="710" y="830"/>
                </a:lnTo>
                <a:lnTo>
                  <a:pt x="694" y="916"/>
                </a:lnTo>
                <a:lnTo>
                  <a:pt x="674" y="1002"/>
                </a:lnTo>
                <a:lnTo>
                  <a:pt x="652" y="1088"/>
                </a:lnTo>
                <a:lnTo>
                  <a:pt x="628" y="1172"/>
                </a:lnTo>
                <a:lnTo>
                  <a:pt x="628" y="1172"/>
                </a:lnTo>
                <a:lnTo>
                  <a:pt x="590" y="1296"/>
                </a:lnTo>
                <a:lnTo>
                  <a:pt x="548" y="1420"/>
                </a:lnTo>
                <a:lnTo>
                  <a:pt x="504" y="1542"/>
                </a:lnTo>
                <a:lnTo>
                  <a:pt x="456" y="1662"/>
                </a:lnTo>
                <a:lnTo>
                  <a:pt x="406" y="1782"/>
                </a:lnTo>
                <a:lnTo>
                  <a:pt x="354" y="1900"/>
                </a:lnTo>
                <a:lnTo>
                  <a:pt x="300" y="2020"/>
                </a:lnTo>
                <a:lnTo>
                  <a:pt x="244" y="2136"/>
                </a:lnTo>
                <a:lnTo>
                  <a:pt x="244" y="2136"/>
                </a:lnTo>
                <a:lnTo>
                  <a:pt x="188" y="2252"/>
                </a:lnTo>
                <a:lnTo>
                  <a:pt x="128" y="2366"/>
                </a:lnTo>
                <a:lnTo>
                  <a:pt x="70" y="2480"/>
                </a:lnTo>
                <a:lnTo>
                  <a:pt x="8" y="2594"/>
                </a:lnTo>
                <a:lnTo>
                  <a:pt x="8" y="2594"/>
                </a:lnTo>
                <a:lnTo>
                  <a:pt x="0" y="2608"/>
                </a:lnTo>
                <a:lnTo>
                  <a:pt x="0" y="2608"/>
                </a:lnTo>
                <a:lnTo>
                  <a:pt x="0" y="2612"/>
                </a:lnTo>
                <a:lnTo>
                  <a:pt x="0" y="2612"/>
                </a:lnTo>
                <a:lnTo>
                  <a:pt x="50" y="2690"/>
                </a:lnTo>
                <a:lnTo>
                  <a:pt x="100" y="2766"/>
                </a:lnTo>
                <a:lnTo>
                  <a:pt x="100" y="2766"/>
                </a:lnTo>
                <a:lnTo>
                  <a:pt x="144" y="2828"/>
                </a:lnTo>
                <a:lnTo>
                  <a:pt x="190" y="2890"/>
                </a:lnTo>
                <a:lnTo>
                  <a:pt x="236" y="2948"/>
                </a:lnTo>
                <a:lnTo>
                  <a:pt x="286" y="3006"/>
                </a:lnTo>
                <a:lnTo>
                  <a:pt x="336" y="3062"/>
                </a:lnTo>
                <a:lnTo>
                  <a:pt x="390" y="3116"/>
                </a:lnTo>
                <a:lnTo>
                  <a:pt x="444" y="3170"/>
                </a:lnTo>
                <a:lnTo>
                  <a:pt x="502" y="3220"/>
                </a:lnTo>
                <a:lnTo>
                  <a:pt x="502" y="3220"/>
                </a:lnTo>
                <a:lnTo>
                  <a:pt x="540" y="3252"/>
                </a:lnTo>
                <a:lnTo>
                  <a:pt x="582" y="3282"/>
                </a:lnTo>
                <a:lnTo>
                  <a:pt x="622" y="3312"/>
                </a:lnTo>
                <a:lnTo>
                  <a:pt x="664" y="3340"/>
                </a:lnTo>
                <a:lnTo>
                  <a:pt x="706" y="3366"/>
                </a:lnTo>
                <a:lnTo>
                  <a:pt x="750" y="3390"/>
                </a:lnTo>
                <a:lnTo>
                  <a:pt x="792" y="3414"/>
                </a:lnTo>
                <a:lnTo>
                  <a:pt x="838" y="3436"/>
                </a:lnTo>
                <a:lnTo>
                  <a:pt x="882" y="3456"/>
                </a:lnTo>
                <a:lnTo>
                  <a:pt x="928" y="3474"/>
                </a:lnTo>
                <a:lnTo>
                  <a:pt x="976" y="3492"/>
                </a:lnTo>
                <a:lnTo>
                  <a:pt x="1022" y="3506"/>
                </a:lnTo>
                <a:lnTo>
                  <a:pt x="1070" y="3520"/>
                </a:lnTo>
                <a:lnTo>
                  <a:pt x="1120" y="3532"/>
                </a:lnTo>
                <a:lnTo>
                  <a:pt x="1170" y="3542"/>
                </a:lnTo>
                <a:lnTo>
                  <a:pt x="1220" y="3552"/>
                </a:lnTo>
                <a:lnTo>
                  <a:pt x="1220" y="3552"/>
                </a:lnTo>
                <a:lnTo>
                  <a:pt x="1296" y="3562"/>
                </a:lnTo>
                <a:lnTo>
                  <a:pt x="1374" y="3568"/>
                </a:lnTo>
                <a:lnTo>
                  <a:pt x="1374" y="3568"/>
                </a:lnTo>
                <a:lnTo>
                  <a:pt x="1382" y="3568"/>
                </a:lnTo>
                <a:lnTo>
                  <a:pt x="1386" y="3568"/>
                </a:lnTo>
                <a:lnTo>
                  <a:pt x="1390" y="3572"/>
                </a:lnTo>
                <a:lnTo>
                  <a:pt x="1390" y="3572"/>
                </a:lnTo>
                <a:lnTo>
                  <a:pt x="1420" y="3572"/>
                </a:lnTo>
                <a:lnTo>
                  <a:pt x="1420" y="3572"/>
                </a:lnTo>
                <a:lnTo>
                  <a:pt x="1544" y="3572"/>
                </a:lnTo>
                <a:lnTo>
                  <a:pt x="1544" y="3572"/>
                </a:lnTo>
                <a:lnTo>
                  <a:pt x="1544" y="3568"/>
                </a:lnTo>
                <a:lnTo>
                  <a:pt x="1544" y="3568"/>
                </a:lnTo>
                <a:lnTo>
                  <a:pt x="1610" y="3564"/>
                </a:lnTo>
                <a:lnTo>
                  <a:pt x="1676" y="3558"/>
                </a:lnTo>
                <a:lnTo>
                  <a:pt x="1740" y="3552"/>
                </a:lnTo>
                <a:lnTo>
                  <a:pt x="1806" y="3542"/>
                </a:lnTo>
                <a:lnTo>
                  <a:pt x="1870" y="3530"/>
                </a:lnTo>
                <a:lnTo>
                  <a:pt x="1934" y="3516"/>
                </a:lnTo>
                <a:lnTo>
                  <a:pt x="1998" y="3502"/>
                </a:lnTo>
                <a:lnTo>
                  <a:pt x="2062" y="3486"/>
                </a:lnTo>
                <a:lnTo>
                  <a:pt x="2062" y="3486"/>
                </a:lnTo>
                <a:lnTo>
                  <a:pt x="2162" y="3458"/>
                </a:lnTo>
                <a:lnTo>
                  <a:pt x="2262" y="3426"/>
                </a:lnTo>
                <a:lnTo>
                  <a:pt x="2360" y="3392"/>
                </a:lnTo>
                <a:lnTo>
                  <a:pt x="2458" y="3356"/>
                </a:lnTo>
                <a:lnTo>
                  <a:pt x="2554" y="3316"/>
                </a:lnTo>
                <a:lnTo>
                  <a:pt x="2650" y="3276"/>
                </a:lnTo>
                <a:lnTo>
                  <a:pt x="2746" y="3234"/>
                </a:lnTo>
                <a:lnTo>
                  <a:pt x="2840" y="3190"/>
                </a:lnTo>
                <a:lnTo>
                  <a:pt x="2840" y="3190"/>
                </a:lnTo>
                <a:lnTo>
                  <a:pt x="2966" y="3128"/>
                </a:lnTo>
                <a:lnTo>
                  <a:pt x="3092" y="3062"/>
                </a:lnTo>
                <a:lnTo>
                  <a:pt x="3218" y="2996"/>
                </a:lnTo>
                <a:lnTo>
                  <a:pt x="3342" y="2928"/>
                </a:lnTo>
                <a:lnTo>
                  <a:pt x="3464" y="2858"/>
                </a:lnTo>
                <a:lnTo>
                  <a:pt x="3586" y="2786"/>
                </a:lnTo>
                <a:lnTo>
                  <a:pt x="3708" y="2714"/>
                </a:lnTo>
                <a:lnTo>
                  <a:pt x="3828" y="2640"/>
                </a:lnTo>
                <a:lnTo>
                  <a:pt x="3828" y="2640"/>
                </a:lnTo>
                <a:lnTo>
                  <a:pt x="3974" y="2548"/>
                </a:lnTo>
                <a:lnTo>
                  <a:pt x="3974" y="2548"/>
                </a:lnTo>
                <a:lnTo>
                  <a:pt x="3980" y="2544"/>
                </a:lnTo>
                <a:lnTo>
                  <a:pt x="3984" y="2540"/>
                </a:lnTo>
                <a:lnTo>
                  <a:pt x="3986" y="2534"/>
                </a:lnTo>
                <a:lnTo>
                  <a:pt x="3986" y="2526"/>
                </a:lnTo>
                <a:lnTo>
                  <a:pt x="3986" y="2526"/>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 name="Title 1"/>
          <p:cNvSpPr>
            <a:spLocks noGrp="1"/>
          </p:cNvSpPr>
          <p:nvPr>
            <p:ph type="ctrTitle" hasCustomPrompt="1"/>
          </p:nvPr>
        </p:nvSpPr>
        <p:spPr>
          <a:xfrm>
            <a:off x="407988" y="2339788"/>
            <a:ext cx="4967932" cy="14498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accent1"/>
                </a:solidFill>
              </a:defRPr>
            </a:lvl1pPr>
          </a:lstStyle>
          <a:p>
            <a:pPr marL="0" lvl="0"/>
            <a:r>
              <a:rPr lang="en-US" dirty="0"/>
              <a:t>Click to insert title</a:t>
            </a:r>
          </a:p>
        </p:txBody>
      </p:sp>
      <p:sp>
        <p:nvSpPr>
          <p:cNvPr id="8"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accent1"/>
                </a:solidFill>
              </a:defRPr>
            </a:lvl1pPr>
          </a:lstStyle>
          <a:p>
            <a:pPr marL="0" lvl="0"/>
            <a:r>
              <a:rPr lang="en-US" dirty="0"/>
              <a:t>Click to insert presenter, location, and date</a:t>
            </a:r>
          </a:p>
        </p:txBody>
      </p:sp>
      <p:sp>
        <p:nvSpPr>
          <p:cNvPr id="16"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5537200" y="-1588"/>
            <a:ext cx="6654800" cy="6859588"/>
          </a:xfrm>
          <a:prstGeom prst="rect">
            <a:avLst/>
          </a:prstGeom>
        </p:spPr>
        <p:txBody>
          <a:bodyPr anchor="ctr"/>
          <a:lstStyle>
            <a:lvl1pPr marL="0" indent="0" algn="ctr">
              <a:buNone/>
              <a:defRPr/>
            </a:lvl1pPr>
          </a:lstStyle>
          <a:p>
            <a:r>
              <a:rPr lang="fr-FR"/>
              <a:t>Cliquez sur l'icône pour ajouter une image</a:t>
            </a:r>
            <a:endParaRPr lang="pt-PT"/>
          </a:p>
        </p:txBody>
      </p:sp>
      <p:grpSp>
        <p:nvGrpSpPr>
          <p:cNvPr id="17" name="Group 14"/>
          <p:cNvGrpSpPr>
            <a:grpSpLocks noChangeAspect="1"/>
          </p:cNvGrpSpPr>
          <p:nvPr userDrawn="1"/>
        </p:nvGrpSpPr>
        <p:grpSpPr>
          <a:xfrm>
            <a:off x="407988" y="695702"/>
            <a:ext cx="5040000" cy="1123653"/>
            <a:chOff x="728663" y="4465638"/>
            <a:chExt cx="5354637" cy="1193800"/>
          </a:xfrm>
        </p:grpSpPr>
        <p:sp>
          <p:nvSpPr>
            <p:cNvPr id="18"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2"/>
            <p:cNvSpPr>
              <a:spLocks noEditPoints="1"/>
            </p:cNvSpPr>
            <p:nvPr userDrawn="1"/>
          </p:nvSpPr>
          <p:spPr bwMode="auto">
            <a:xfrm>
              <a:off x="728663" y="4483100"/>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4040528548"/>
      </p:ext>
    </p:extLst>
  </p:cSld>
  <p:clrMapOvr>
    <a:masterClrMapping/>
  </p:clrMapOvr>
  <p:extLst mod="1">
    <p:ext uri="{DCECCB84-F9BA-43D5-87BE-67443E8EF086}">
      <p15:sldGuideLst xmlns:p15="http://schemas.microsoft.com/office/powerpoint/2012/main">
        <p15:guide id="1" pos="257" userDrawn="1">
          <p15:clr>
            <a:srgbClr val="FBAE40"/>
          </p15:clr>
        </p15:guide>
        <p15:guide id="2" orient="horz" pos="935"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l Slide 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4">
            <a:extLst>
              <a:ext uri="{FF2B5EF4-FFF2-40B4-BE49-F238E27FC236}">
                <a16:creationId xmlns:a16="http://schemas.microsoft.com/office/drawing/2014/main" id="{AEFD73FD-4310-4FE6-83F6-4ADDF1642E27}"/>
              </a:ext>
            </a:extLst>
          </p:cNvPr>
          <p:cNvSpPr>
            <a:spLocks/>
          </p:cNvSpPr>
          <p:nvPr userDrawn="1"/>
        </p:nvSpPr>
        <p:spPr bwMode="auto">
          <a:xfrm>
            <a:off x="1" y="0"/>
            <a:ext cx="5942703" cy="6858000"/>
          </a:xfrm>
          <a:custGeom>
            <a:avLst/>
            <a:gdLst>
              <a:gd name="connsiteX0" fmla="*/ 0 w 5942703"/>
              <a:gd name="connsiteY0" fmla="*/ 0 h 6858000"/>
              <a:gd name="connsiteX1" fmla="*/ 1934854 w 5942703"/>
              <a:gd name="connsiteY1" fmla="*/ 0 h 6858000"/>
              <a:gd name="connsiteX2" fmla="*/ 2016936 w 5942703"/>
              <a:gd name="connsiteY2" fmla="*/ 210681 h 6858000"/>
              <a:gd name="connsiteX3" fmla="*/ 5381513 w 5942703"/>
              <a:gd name="connsiteY3" fmla="*/ 2418544 h 6858000"/>
              <a:gd name="connsiteX4" fmla="*/ 3933862 w 5942703"/>
              <a:gd name="connsiteY4" fmla="*/ 6759409 h 6858000"/>
              <a:gd name="connsiteX5" fmla="*/ 3795861 w 5942703"/>
              <a:gd name="connsiteY5" fmla="*/ 6858000 h 6858000"/>
              <a:gd name="connsiteX6" fmla="*/ 0 w 594270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2703" h="6858000">
                <a:moveTo>
                  <a:pt x="0" y="0"/>
                </a:moveTo>
                <a:lnTo>
                  <a:pt x="1934854" y="0"/>
                </a:lnTo>
                <a:lnTo>
                  <a:pt x="2016936" y="210681"/>
                </a:lnTo>
                <a:cubicBezTo>
                  <a:pt x="3206701" y="3025068"/>
                  <a:pt x="5838311" y="3712297"/>
                  <a:pt x="5381513" y="2418544"/>
                </a:cubicBezTo>
                <a:cubicBezTo>
                  <a:pt x="6119798" y="2697936"/>
                  <a:pt x="6539698" y="4845048"/>
                  <a:pt x="3933862" y="6759409"/>
                </a:cubicBezTo>
                <a:lnTo>
                  <a:pt x="3795861" y="6858000"/>
                </a:lnTo>
                <a:lnTo>
                  <a:pt x="0" y="6858000"/>
                </a:lnTo>
                <a:close/>
              </a:path>
            </a:pathLst>
          </a:custGeom>
          <a:solidFill>
            <a:srgbClr val="300B4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grpSp>
        <p:nvGrpSpPr>
          <p:cNvPr id="2" name="Group 5">
            <a:extLst>
              <a:ext uri="{FF2B5EF4-FFF2-40B4-BE49-F238E27FC236}">
                <a16:creationId xmlns:a16="http://schemas.microsoft.com/office/drawing/2014/main" id="{D1D61DEE-13C9-4E34-97DE-432882EEB993}"/>
              </a:ext>
            </a:extLst>
          </p:cNvPr>
          <p:cNvGrpSpPr/>
          <p:nvPr userDrawn="1"/>
        </p:nvGrpSpPr>
        <p:grpSpPr>
          <a:xfrm>
            <a:off x="4979035" y="2404110"/>
            <a:ext cx="735013" cy="682321"/>
            <a:chOff x="5662614" y="3032124"/>
            <a:chExt cx="863600" cy="801689"/>
          </a:xfrm>
        </p:grpSpPr>
        <p:sp>
          <p:nvSpPr>
            <p:cNvPr id="30" name="Freeform 9">
              <a:extLst>
                <a:ext uri="{FF2B5EF4-FFF2-40B4-BE49-F238E27FC236}">
                  <a16:creationId xmlns:a16="http://schemas.microsoft.com/office/drawing/2014/main" id="{CA8EB9FD-9EF8-467D-92C6-8B7B687106BA}"/>
                </a:ext>
              </a:extLst>
            </p:cNvPr>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12">
              <a:extLst>
                <a:ext uri="{FF2B5EF4-FFF2-40B4-BE49-F238E27FC236}">
                  <a16:creationId xmlns:a16="http://schemas.microsoft.com/office/drawing/2014/main" id="{ED2560F6-388B-43F0-89C8-492914F4382E}"/>
                </a:ext>
              </a:extLst>
            </p:cNvPr>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4899531"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tx1"/>
                </a:solidFill>
                <a:effectLst/>
                <a:latin typeface="+mn-lt"/>
                <a:ea typeface="+mn-ea"/>
                <a:cs typeface="+mn-cs"/>
              </a:rPr>
              <a:t>A global leader in consulting, technology services and digital transformation, Capgemini is at the forefront of innovation to address the entire breadth of clients’ opportunities in the evolving world of cloud, digital and platforms. </a:t>
            </a:r>
            <a:r>
              <a:rPr lang="en-GB" sz="900" kern="1200" dirty="0">
                <a:solidFill>
                  <a:schemeClr val="tx1"/>
                </a:solidFill>
                <a:effectLst/>
                <a:latin typeface="+mn-lt"/>
                <a:ea typeface="+mn-ea"/>
                <a:cs typeface="+mn-cs"/>
              </a:rPr>
              <a:t>Building on its strong 50-year heritage and deep industry-specific expertise, Capgemini enables organizations to realize their business ambitions through an array of services </a:t>
            </a:r>
            <a:r>
              <a:rPr lang="en-US" sz="900" kern="1200" dirty="0">
                <a:solidFill>
                  <a:schemeClr val="tx1"/>
                </a:solidFill>
                <a:effectLst/>
                <a:latin typeface="+mn-lt"/>
                <a:ea typeface="+mn-ea"/>
                <a:cs typeface="+mn-cs"/>
              </a:rPr>
              <a:t>from strategy to operations. Capgemini is driven by the conviction that the business value of technology comes from and through people. It is a multicultural company of 200,000 team members in over 40 countries. The Group reported 2016 global revenues of EUR 12.5 billion.</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810097"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93474"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76851"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60227"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26720" y="3979258"/>
            <a:ext cx="333195" cy="333195"/>
          </a:xfrm>
          <a:prstGeom prst="rect">
            <a:avLst/>
          </a:prstGeom>
          <a:noFill/>
        </p:spPr>
      </p:pic>
      <p:sp>
        <p:nvSpPr>
          <p:cNvPr id="23" name="Rectangle 22"/>
          <p:cNvSpPr/>
          <p:nvPr userDrawn="1"/>
        </p:nvSpPr>
        <p:spPr>
          <a:xfrm>
            <a:off x="426720" y="5764024"/>
            <a:ext cx="4198620" cy="446276"/>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p>
          <a:p>
            <a:pPr>
              <a:spcAft>
                <a:spcPts val="600"/>
              </a:spcAft>
            </a:pPr>
            <a:r>
              <a:rPr lang="en-US" sz="800" noProof="0" dirty="0">
                <a:solidFill>
                  <a:schemeClr val="bg1"/>
                </a:solidFill>
                <a:latin typeface="Arial"/>
                <a:cs typeface="Arial"/>
              </a:rPr>
              <a:t>Copyright © 2017 Capgemini. All rights reserved.</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ZoneTexte 23"/>
          <p:cNvSpPr txBox="1"/>
          <p:nvPr userDrawn="1"/>
        </p:nvSpPr>
        <p:spPr>
          <a:xfrm>
            <a:off x="419254" y="4381708"/>
            <a:ext cx="2519921" cy="276999"/>
          </a:xfrm>
          <a:prstGeom prst="rect">
            <a:avLst/>
          </a:prstGeom>
          <a:noFill/>
        </p:spPr>
        <p:txBody>
          <a:bodyPr wrap="none" lIns="0" rIns="0" rtlCol="0">
            <a:spAutoFit/>
          </a:bodyPr>
          <a:lstStyle/>
          <a:p>
            <a:r>
              <a:rPr lang="en-US" sz="1200" b="1" dirty="0">
                <a:solidFill>
                  <a:schemeClr val="bg1"/>
                </a:solidFill>
              </a:rPr>
              <a:t>People matter, results count.</a:t>
            </a:r>
          </a:p>
        </p:txBody>
      </p:sp>
    </p:spTree>
    <p:extLst>
      <p:ext uri="{BB962C8B-B14F-4D97-AF65-F5344CB8AC3E}">
        <p14:creationId xmlns:p14="http://schemas.microsoft.com/office/powerpoint/2010/main" val="3671831822"/>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Final Slide 2">
    <p:spTree>
      <p:nvGrpSpPr>
        <p:cNvPr id="1" name=""/>
        <p:cNvGrpSpPr/>
        <p:nvPr/>
      </p:nvGrpSpPr>
      <p:grpSpPr>
        <a:xfrm>
          <a:off x="0" y="0"/>
          <a:ext cx="0" cy="0"/>
          <a:chOff x="0" y="0"/>
          <a:chExt cx="0" cy="0"/>
        </a:xfrm>
      </p:grpSpPr>
      <p:sp>
        <p:nvSpPr>
          <p:cNvPr id="36" name="Rectangle 35"/>
          <p:cNvSpPr/>
          <p:nvPr userDrawn="1"/>
        </p:nvSpPr>
        <p:spPr>
          <a:xfrm>
            <a:off x="426523" y="1447577"/>
            <a:ext cx="4932479"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tx1"/>
                </a:solidFill>
                <a:effectLst/>
                <a:latin typeface="+mn-lt"/>
                <a:ea typeface="+mn-ea"/>
                <a:cs typeface="+mn-cs"/>
              </a:rPr>
              <a:t>A global leader in consulting, technology services and digital transformation, Capgemini is at the forefront of innovation to address the entire breadth of clients’ opportunities in the evolving world of cloud, digital and platforms. </a:t>
            </a:r>
            <a:r>
              <a:rPr lang="en-GB" sz="900" kern="1200" dirty="0">
                <a:solidFill>
                  <a:schemeClr val="tx1"/>
                </a:solidFill>
                <a:effectLst/>
                <a:latin typeface="+mn-lt"/>
                <a:ea typeface="+mn-ea"/>
                <a:cs typeface="+mn-cs"/>
              </a:rPr>
              <a:t>Building on its strong 50-year heritage and deep industry-specific expertise, Capgemini enables organizations to realize their business ambitions through an array of services </a:t>
            </a:r>
            <a:r>
              <a:rPr lang="en-US" sz="900" kern="1200" dirty="0">
                <a:solidFill>
                  <a:schemeClr val="tx1"/>
                </a:solidFill>
                <a:effectLst/>
                <a:latin typeface="+mn-lt"/>
                <a:ea typeface="+mn-ea"/>
                <a:cs typeface="+mn-cs"/>
              </a:rPr>
              <a:t>from strategy to operations. Capgemini is driven by the conviction that the business value of technology comes from and through people. It is a multicultural company of 200,000 team members in over 40 countries. The Group reported 2016 global revenues of EUR 12.5 billion.</a:t>
            </a:r>
          </a:p>
        </p:txBody>
      </p:sp>
      <p:sp>
        <p:nvSpPr>
          <p:cNvPr id="48" name="Rectangle 47"/>
          <p:cNvSpPr/>
          <p:nvPr userDrawn="1"/>
        </p:nvSpPr>
        <p:spPr>
          <a:xfrm>
            <a:off x="426523" y="1068313"/>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49" name="Rectangle 48"/>
          <p:cNvSpPr/>
          <p:nvPr userDrawn="1"/>
        </p:nvSpPr>
        <p:spPr>
          <a:xfrm>
            <a:off x="426523" y="2797057"/>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50" name="Picture 2" descr="D:\My Work\Template\Icons\Social Media\LinkedIN.png">
            <a:hlinkClick r:id="rId6"/>
          </p:cNvPr>
          <p:cNvPicPr>
            <a:picLocks noChangeAspect="1" noChangeArrowheads="1"/>
          </p:cNvPicPr>
          <p:nvPr userDrawn="1"/>
        </p:nvPicPr>
        <p:blipFill>
          <a:blip r:embed="rId7" cstate="print">
            <a:duotone>
              <a:schemeClr val="accent2">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Lst>
          </a:blip>
          <a:srcRect/>
          <a:stretch>
            <a:fillRect/>
          </a:stretch>
        </p:blipFill>
        <p:spPr bwMode="auto">
          <a:xfrm>
            <a:off x="810097" y="4829457"/>
            <a:ext cx="333195" cy="333195"/>
          </a:xfrm>
          <a:prstGeom prst="rect">
            <a:avLst/>
          </a:prstGeom>
          <a:noFill/>
        </p:spPr>
      </p:pic>
      <p:pic>
        <p:nvPicPr>
          <p:cNvPr id="52" name="Picture 4" descr="D:\My Work\Template\Icons\Social Media\SlideShare.png">
            <a:hlinkClick r:id="rId9"/>
          </p:cNvPr>
          <p:cNvPicPr>
            <a:picLocks noChangeAspect="1" noChangeArrowheads="1"/>
          </p:cNvPicPr>
          <p:nvPr userDrawn="1"/>
        </p:nvPicPr>
        <p:blipFill>
          <a:blip r:embed="rId10" cstate="print">
            <a:duotone>
              <a:schemeClr val="accent2">
                <a:shade val="45000"/>
                <a:satMod val="135000"/>
              </a:schemeClr>
              <a:prstClr val="white"/>
            </a:duotone>
            <a:extLst>
              <a:ext uri="{BEBA8EAE-BF5A-486C-A8C5-ECC9F3942E4B}">
                <a14:imgProps xmlns:a14="http://schemas.microsoft.com/office/drawing/2010/main">
                  <a14:imgLayer r:embed="rId11">
                    <a14:imgEffect>
                      <a14:brightnessContrast bright="-100000"/>
                    </a14:imgEffect>
                  </a14:imgLayer>
                </a14:imgProps>
              </a:ext>
            </a:extLst>
          </a:blip>
          <a:srcRect/>
          <a:stretch>
            <a:fillRect/>
          </a:stretch>
        </p:blipFill>
        <p:spPr bwMode="auto">
          <a:xfrm>
            <a:off x="1193474" y="4829457"/>
            <a:ext cx="333195" cy="333195"/>
          </a:xfrm>
          <a:prstGeom prst="rect">
            <a:avLst/>
          </a:prstGeom>
          <a:noFill/>
        </p:spPr>
      </p:pic>
      <p:pic>
        <p:nvPicPr>
          <p:cNvPr id="53" name="Picture 5" descr="D:\My Work\Template\Icons\Social Media\Twitter.png">
            <a:hlinkClick r:id="rId12"/>
          </p:cNvPr>
          <p:cNvPicPr>
            <a:picLocks noChangeAspect="1" noChangeArrowheads="1"/>
          </p:cNvPicPr>
          <p:nvPr userDrawn="1"/>
        </p:nvPicPr>
        <p:blipFill>
          <a:blip r:embed="rId13" cstate="print">
            <a:duotone>
              <a:schemeClr val="accent2">
                <a:shade val="45000"/>
                <a:satMod val="135000"/>
              </a:schemeClr>
              <a:prstClr val="white"/>
            </a:duotone>
            <a:extLst>
              <a:ext uri="{BEBA8EAE-BF5A-486C-A8C5-ECC9F3942E4B}">
                <a14:imgProps xmlns:a14="http://schemas.microsoft.com/office/drawing/2010/main">
                  <a14:imgLayer r:embed="rId14">
                    <a14:imgEffect>
                      <a14:brightnessContrast bright="-100000"/>
                    </a14:imgEffect>
                  </a14:imgLayer>
                </a14:imgProps>
              </a:ext>
            </a:extLst>
          </a:blip>
          <a:srcRect/>
          <a:stretch>
            <a:fillRect/>
          </a:stretch>
        </p:blipFill>
        <p:spPr bwMode="auto">
          <a:xfrm>
            <a:off x="1576851" y="4829457"/>
            <a:ext cx="333195" cy="333195"/>
          </a:xfrm>
          <a:prstGeom prst="rect">
            <a:avLst/>
          </a:prstGeom>
          <a:noFill/>
        </p:spPr>
      </p:pic>
      <p:pic>
        <p:nvPicPr>
          <p:cNvPr id="54" name="Picture 6" descr="D:\My Work\Template\Icons\Social Media\YouTube.png">
            <a:hlinkClick r:id="rId15"/>
          </p:cNvPr>
          <p:cNvPicPr>
            <a:picLocks noChangeAspect="1" noChangeArrowheads="1"/>
          </p:cNvPicPr>
          <p:nvPr userDrawn="1"/>
        </p:nvPicPr>
        <p:blipFill>
          <a:blip r:embed="rId16" cstate="print">
            <a:duotone>
              <a:schemeClr val="accent2">
                <a:shade val="45000"/>
                <a:satMod val="135000"/>
              </a:schemeClr>
              <a:prstClr val="white"/>
            </a:duotone>
            <a:extLst>
              <a:ext uri="{BEBA8EAE-BF5A-486C-A8C5-ECC9F3942E4B}">
                <a14:imgProps xmlns:a14="http://schemas.microsoft.com/office/drawing/2010/main">
                  <a14:imgLayer r:embed="rId17">
                    <a14:imgEffect>
                      <a14:sharpenSoften amount="50000"/>
                    </a14:imgEffect>
                    <a14:imgEffect>
                      <a14:brightnessContrast bright="-100000"/>
                    </a14:imgEffect>
                  </a14:imgLayer>
                </a14:imgProps>
              </a:ext>
            </a:extLst>
          </a:blip>
          <a:srcRect/>
          <a:stretch>
            <a:fillRect/>
          </a:stretch>
        </p:blipFill>
        <p:spPr bwMode="auto">
          <a:xfrm>
            <a:off x="1960227" y="4829457"/>
            <a:ext cx="333195" cy="333195"/>
          </a:xfrm>
          <a:prstGeom prst="rect">
            <a:avLst/>
          </a:prstGeom>
          <a:noFill/>
        </p:spPr>
      </p:pic>
      <p:pic>
        <p:nvPicPr>
          <p:cNvPr id="55" name="Picture 7" descr="D:\My Work\Template\Icons\Social Media\Facebook.png">
            <a:hlinkClick r:id="rId18"/>
          </p:cNvPr>
          <p:cNvPicPr>
            <a:picLocks noChangeAspect="1" noChangeArrowheads="1"/>
          </p:cNvPicPr>
          <p:nvPr userDrawn="1"/>
        </p:nvPicPr>
        <p:blipFill>
          <a:blip r:embed="rId19" cstate="print">
            <a:duotone>
              <a:schemeClr val="accent2">
                <a:shade val="45000"/>
                <a:satMod val="135000"/>
              </a:schemeClr>
              <a:prstClr val="white"/>
            </a:duotone>
            <a:extLst>
              <a:ext uri="{BEBA8EAE-BF5A-486C-A8C5-ECC9F3942E4B}">
                <a14:imgProps xmlns:a14="http://schemas.microsoft.com/office/drawing/2010/main">
                  <a14:imgLayer r:embed="rId20">
                    <a14:imgEffect>
                      <a14:sharpenSoften amount="-50000"/>
                    </a14:imgEffect>
                    <a14:imgEffect>
                      <a14:brightnessContrast bright="-100000"/>
                    </a14:imgEffect>
                  </a14:imgLayer>
                </a14:imgProps>
              </a:ext>
            </a:extLst>
          </a:blip>
          <a:srcRect/>
          <a:stretch>
            <a:fillRect/>
          </a:stretch>
        </p:blipFill>
        <p:spPr bwMode="auto">
          <a:xfrm>
            <a:off x="426720" y="4829457"/>
            <a:ext cx="333195" cy="333195"/>
          </a:xfrm>
          <a:prstGeom prst="rect">
            <a:avLst/>
          </a:prstGeom>
          <a:noFill/>
        </p:spPr>
      </p:pic>
      <p:sp>
        <p:nvSpPr>
          <p:cNvPr id="57" name="Rectangle 56"/>
          <p:cNvSpPr/>
          <p:nvPr userDrawn="1"/>
        </p:nvSpPr>
        <p:spPr>
          <a:xfrm>
            <a:off x="426720" y="5871013"/>
            <a:ext cx="4198620" cy="369332"/>
          </a:xfrm>
          <a:prstGeom prst="rect">
            <a:avLst/>
          </a:prstGeom>
        </p:spPr>
        <p:txBody>
          <a:bodyPr wrap="square" lIns="0" tIns="0" rIns="0" bIns="0" anchor="b" anchorCtr="0">
            <a:spAutoFit/>
          </a:bodyPr>
          <a:lstStyle/>
          <a:p>
            <a:pPr>
              <a:spcAft>
                <a:spcPts val="600"/>
              </a:spcAft>
            </a:pPr>
            <a:r>
              <a:rPr lang="en-US" sz="800" noProof="0" dirty="0">
                <a:latin typeface="+mn-lt"/>
                <a:cs typeface="Arial"/>
              </a:rPr>
              <a:t>This message contains information that may be privileged or confidential and is the property of the Capgemini Group.</a:t>
            </a:r>
            <a:br>
              <a:rPr lang="en-US" sz="800" noProof="0" dirty="0">
                <a:latin typeface="+mn-lt"/>
                <a:cs typeface="Arial"/>
              </a:rPr>
            </a:br>
            <a:r>
              <a:rPr lang="en-US" sz="800" noProof="0" dirty="0">
                <a:latin typeface="Arial"/>
                <a:cs typeface="Arial"/>
              </a:rPr>
              <a:t>Copyright © 2017 Capgemini. All rights reserved.</a:t>
            </a:r>
          </a:p>
        </p:txBody>
      </p:sp>
      <p:sp>
        <p:nvSpPr>
          <p:cNvPr id="60" name="Rectangle 59"/>
          <p:cNvSpPr/>
          <p:nvPr>
            <p:custDataLst>
              <p:tags r:id="rId1"/>
            </p:custDataLst>
          </p:nvPr>
        </p:nvSpPr>
        <p:spPr>
          <a:xfrm>
            <a:off x="6324599" y="1068313"/>
            <a:ext cx="2240280" cy="1031051"/>
          </a:xfrm>
          <a:prstGeom prst="rect">
            <a:avLst/>
          </a:prstGeom>
        </p:spPr>
        <p:txBody>
          <a:bodyPr wrap="square" lIns="0" tIns="0" rIns="0" bIns="0">
            <a:spAutoFit/>
          </a:bodyPr>
          <a:lstStyle/>
          <a:p>
            <a:pPr>
              <a:spcAft>
                <a:spcPts val="600"/>
              </a:spcAft>
            </a:pPr>
            <a:r>
              <a:rPr lang="en-US" sz="1200" b="1" dirty="0">
                <a:solidFill>
                  <a:schemeClr val="accent1"/>
                </a:solidFill>
                <a:cs typeface="Arial"/>
              </a:rPr>
              <a:t>Name, Last Name</a:t>
            </a:r>
          </a:p>
          <a:p>
            <a:pPr>
              <a:lnSpc>
                <a:spcPts val="1200"/>
              </a:lnSpc>
            </a:pPr>
            <a:r>
              <a:rPr lang="en-US" sz="1000" dirty="0">
                <a:solidFill>
                  <a:schemeClr val="accent2"/>
                </a:solidFill>
                <a:cs typeface="Arial"/>
              </a:rPr>
              <a:t>Title/Role</a:t>
            </a:r>
          </a:p>
          <a:p>
            <a:pPr>
              <a:lnSpc>
                <a:spcPts val="1200"/>
              </a:lnSpc>
            </a:pPr>
            <a:r>
              <a:rPr lang="en-US" sz="1000" dirty="0">
                <a:cs typeface="Arial"/>
              </a:rPr>
              <a:t>Capgemini Office (Optional)</a:t>
            </a:r>
          </a:p>
          <a:p>
            <a:pPr>
              <a:lnSpc>
                <a:spcPts val="1200"/>
              </a:lnSpc>
            </a:pPr>
            <a:r>
              <a:rPr lang="en-US" sz="1000" dirty="0">
                <a:cs typeface="Arial"/>
              </a:rPr>
              <a:t>Address Line 1</a:t>
            </a:r>
          </a:p>
          <a:p>
            <a:pPr>
              <a:lnSpc>
                <a:spcPts val="1200"/>
              </a:lnSpc>
            </a:pPr>
            <a:r>
              <a:rPr lang="en-US" sz="1000" dirty="0">
                <a:cs typeface="Arial"/>
              </a:rPr>
              <a:t>Address Line 2 </a:t>
            </a:r>
          </a:p>
          <a:p>
            <a:pPr>
              <a:lnSpc>
                <a:spcPts val="1200"/>
              </a:lnSpc>
            </a:pPr>
            <a:r>
              <a:rPr lang="en-US" sz="1000" dirty="0">
                <a:cs typeface="Arial"/>
              </a:rPr>
              <a:t>Address Line 3</a:t>
            </a:r>
          </a:p>
        </p:txBody>
      </p:sp>
      <p:sp>
        <p:nvSpPr>
          <p:cNvPr id="61" name="Rectangle 60"/>
          <p:cNvSpPr/>
          <p:nvPr>
            <p:custDataLst>
              <p:tags r:id="rId2"/>
            </p:custDataLst>
          </p:nvPr>
        </p:nvSpPr>
        <p:spPr>
          <a:xfrm>
            <a:off x="9499996" y="1068313"/>
            <a:ext cx="2240280" cy="1031051"/>
          </a:xfrm>
          <a:prstGeom prst="rect">
            <a:avLst/>
          </a:prstGeom>
        </p:spPr>
        <p:txBody>
          <a:bodyPr wrap="square" lIns="0" tIns="0" rIns="0" bIns="0">
            <a:spAutoFit/>
          </a:bodyPr>
          <a:lstStyle/>
          <a:p>
            <a:pPr>
              <a:spcAft>
                <a:spcPts val="600"/>
              </a:spcAft>
            </a:pPr>
            <a:r>
              <a:rPr lang="en-US" sz="1200" b="1" dirty="0">
                <a:solidFill>
                  <a:schemeClr val="accent1"/>
                </a:solidFill>
                <a:cs typeface="Arial"/>
              </a:rPr>
              <a:t>Name, Last Name</a:t>
            </a:r>
          </a:p>
          <a:p>
            <a:pPr>
              <a:lnSpc>
                <a:spcPts val="1200"/>
              </a:lnSpc>
            </a:pPr>
            <a:r>
              <a:rPr lang="en-US" sz="1000" dirty="0">
                <a:solidFill>
                  <a:schemeClr val="accent2"/>
                </a:solidFill>
                <a:cs typeface="Arial"/>
              </a:rPr>
              <a:t>Title/Role</a:t>
            </a:r>
          </a:p>
          <a:p>
            <a:pPr>
              <a:lnSpc>
                <a:spcPts val="1200"/>
              </a:lnSpc>
            </a:pPr>
            <a:r>
              <a:rPr lang="en-US" sz="1000" dirty="0">
                <a:cs typeface="Arial"/>
              </a:rPr>
              <a:t>Capgemini Office (Optional)</a:t>
            </a:r>
          </a:p>
          <a:p>
            <a:pPr>
              <a:lnSpc>
                <a:spcPts val="1200"/>
              </a:lnSpc>
            </a:pPr>
            <a:r>
              <a:rPr lang="en-US" sz="1000" dirty="0">
                <a:cs typeface="Arial"/>
              </a:rPr>
              <a:t>Address Line 1</a:t>
            </a:r>
          </a:p>
          <a:p>
            <a:pPr>
              <a:lnSpc>
                <a:spcPts val="1200"/>
              </a:lnSpc>
            </a:pPr>
            <a:r>
              <a:rPr lang="en-US" sz="1000" dirty="0">
                <a:cs typeface="Arial"/>
              </a:rPr>
              <a:t>Address Line 2 </a:t>
            </a:r>
          </a:p>
          <a:p>
            <a:pPr>
              <a:lnSpc>
                <a:spcPts val="1200"/>
              </a:lnSpc>
            </a:pPr>
            <a:r>
              <a:rPr lang="en-US" sz="1000" dirty="0">
                <a:cs typeface="Arial"/>
              </a:rPr>
              <a:t>Address Line 3</a:t>
            </a:r>
          </a:p>
        </p:txBody>
      </p:sp>
      <p:sp>
        <p:nvSpPr>
          <p:cNvPr id="62" name="Rectangle 61"/>
          <p:cNvSpPr/>
          <p:nvPr>
            <p:custDataLst>
              <p:tags r:id="rId3"/>
            </p:custDataLst>
          </p:nvPr>
        </p:nvSpPr>
        <p:spPr>
          <a:xfrm>
            <a:off x="6324599" y="2332238"/>
            <a:ext cx="2240280" cy="1031051"/>
          </a:xfrm>
          <a:prstGeom prst="rect">
            <a:avLst/>
          </a:prstGeom>
        </p:spPr>
        <p:txBody>
          <a:bodyPr wrap="square" lIns="0" tIns="0" rIns="0" bIns="0">
            <a:spAutoFit/>
          </a:bodyPr>
          <a:lstStyle/>
          <a:p>
            <a:pPr>
              <a:spcAft>
                <a:spcPts val="600"/>
              </a:spcAft>
            </a:pPr>
            <a:r>
              <a:rPr lang="en-US" sz="1200" b="1" dirty="0">
                <a:solidFill>
                  <a:schemeClr val="accent1"/>
                </a:solidFill>
                <a:cs typeface="Arial"/>
              </a:rPr>
              <a:t>Name, Last Name</a:t>
            </a:r>
          </a:p>
          <a:p>
            <a:pPr>
              <a:lnSpc>
                <a:spcPts val="1200"/>
              </a:lnSpc>
            </a:pPr>
            <a:r>
              <a:rPr lang="en-US" sz="1000" dirty="0">
                <a:solidFill>
                  <a:schemeClr val="accent2"/>
                </a:solidFill>
                <a:cs typeface="Arial"/>
              </a:rPr>
              <a:t>Title/Role</a:t>
            </a:r>
          </a:p>
          <a:p>
            <a:pPr>
              <a:lnSpc>
                <a:spcPts val="1200"/>
              </a:lnSpc>
            </a:pPr>
            <a:r>
              <a:rPr lang="en-US" sz="1000" dirty="0">
                <a:cs typeface="Arial"/>
              </a:rPr>
              <a:t>Capgemini Office (Optional)</a:t>
            </a:r>
          </a:p>
          <a:p>
            <a:pPr>
              <a:lnSpc>
                <a:spcPts val="1200"/>
              </a:lnSpc>
            </a:pPr>
            <a:r>
              <a:rPr lang="en-US" sz="1000" dirty="0">
                <a:cs typeface="Arial"/>
              </a:rPr>
              <a:t>Address Line 1</a:t>
            </a:r>
          </a:p>
          <a:p>
            <a:pPr>
              <a:lnSpc>
                <a:spcPts val="1200"/>
              </a:lnSpc>
            </a:pPr>
            <a:r>
              <a:rPr lang="en-US" sz="1000" dirty="0">
                <a:cs typeface="Arial"/>
              </a:rPr>
              <a:t>Address Line 2 </a:t>
            </a:r>
          </a:p>
          <a:p>
            <a:pPr>
              <a:lnSpc>
                <a:spcPts val="1200"/>
              </a:lnSpc>
            </a:pPr>
            <a:r>
              <a:rPr lang="en-US" sz="1000" dirty="0">
                <a:cs typeface="Arial"/>
              </a:rPr>
              <a:t>Address Line 3</a:t>
            </a:r>
          </a:p>
        </p:txBody>
      </p:sp>
      <p:sp>
        <p:nvSpPr>
          <p:cNvPr id="63" name="Rectangle 62"/>
          <p:cNvSpPr/>
          <p:nvPr>
            <p:custDataLst>
              <p:tags r:id="rId4"/>
            </p:custDataLst>
          </p:nvPr>
        </p:nvSpPr>
        <p:spPr>
          <a:xfrm>
            <a:off x="9499996" y="2332238"/>
            <a:ext cx="2240280" cy="1031051"/>
          </a:xfrm>
          <a:prstGeom prst="rect">
            <a:avLst/>
          </a:prstGeom>
        </p:spPr>
        <p:txBody>
          <a:bodyPr wrap="square" lIns="0" tIns="0" rIns="0" bIns="0">
            <a:spAutoFit/>
          </a:bodyPr>
          <a:lstStyle/>
          <a:p>
            <a:pPr>
              <a:spcAft>
                <a:spcPts val="600"/>
              </a:spcAft>
            </a:pPr>
            <a:r>
              <a:rPr lang="en-US" sz="1200" b="1" dirty="0">
                <a:solidFill>
                  <a:schemeClr val="accent1"/>
                </a:solidFill>
                <a:cs typeface="Arial"/>
              </a:rPr>
              <a:t>Name, Last Name</a:t>
            </a:r>
          </a:p>
          <a:p>
            <a:pPr>
              <a:lnSpc>
                <a:spcPts val="1200"/>
              </a:lnSpc>
            </a:pPr>
            <a:r>
              <a:rPr lang="en-US" sz="1000" dirty="0">
                <a:solidFill>
                  <a:schemeClr val="accent2"/>
                </a:solidFill>
                <a:cs typeface="Arial"/>
              </a:rPr>
              <a:t>Title/Role</a:t>
            </a:r>
          </a:p>
          <a:p>
            <a:pPr>
              <a:lnSpc>
                <a:spcPts val="1200"/>
              </a:lnSpc>
            </a:pPr>
            <a:r>
              <a:rPr lang="en-US" sz="1000" dirty="0">
                <a:cs typeface="Arial"/>
              </a:rPr>
              <a:t>Capgemini Office (Optional)</a:t>
            </a:r>
          </a:p>
          <a:p>
            <a:pPr>
              <a:lnSpc>
                <a:spcPts val="1200"/>
              </a:lnSpc>
            </a:pPr>
            <a:r>
              <a:rPr lang="en-US" sz="1000" dirty="0">
                <a:cs typeface="Arial"/>
              </a:rPr>
              <a:t>Address Line 1</a:t>
            </a:r>
          </a:p>
          <a:p>
            <a:pPr>
              <a:lnSpc>
                <a:spcPts val="1200"/>
              </a:lnSpc>
            </a:pPr>
            <a:r>
              <a:rPr lang="en-US" sz="1000" dirty="0">
                <a:cs typeface="Arial"/>
              </a:rPr>
              <a:t>Address Line 2 </a:t>
            </a:r>
          </a:p>
          <a:p>
            <a:pPr>
              <a:lnSpc>
                <a:spcPts val="1200"/>
              </a:lnSpc>
            </a:pPr>
            <a:r>
              <a:rPr lang="en-US" sz="1000" dirty="0">
                <a:cs typeface="Arial"/>
              </a:rPr>
              <a:t>Address Line 3</a:t>
            </a:r>
          </a:p>
        </p:txBody>
      </p:sp>
      <p:cxnSp>
        <p:nvCxnSpPr>
          <p:cNvPr id="64" name="Straight Connector 63"/>
          <p:cNvCxnSpPr/>
          <p:nvPr userDrawn="1"/>
        </p:nvCxnSpPr>
        <p:spPr>
          <a:xfrm flipV="1">
            <a:off x="6096000" y="1113931"/>
            <a:ext cx="0" cy="227675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Rectangle 66">
            <a:hlinkClick r:id="rId21"/>
          </p:cNvPr>
          <p:cNvSpPr/>
          <p:nvPr userDrawn="1"/>
        </p:nvSpPr>
        <p:spPr>
          <a:xfrm>
            <a:off x="1384377" y="2375213"/>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8" name="Rectangle 67">
            <a:hlinkClick r:id="rId22"/>
          </p:cNvPr>
          <p:cNvSpPr/>
          <p:nvPr userDrawn="1"/>
        </p:nvSpPr>
        <p:spPr>
          <a:xfrm>
            <a:off x="4625340" y="2375213"/>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9" name="Rectangle 68">
            <a:hlinkClick r:id="rId23"/>
          </p:cNvPr>
          <p:cNvSpPr/>
          <p:nvPr userDrawn="1"/>
        </p:nvSpPr>
        <p:spPr>
          <a:xfrm>
            <a:off x="426720" y="3008758"/>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ZoneTexte 1"/>
          <p:cNvSpPr txBox="1"/>
          <p:nvPr userDrawn="1"/>
        </p:nvSpPr>
        <p:spPr>
          <a:xfrm>
            <a:off x="419254" y="5204668"/>
            <a:ext cx="2519921" cy="276999"/>
          </a:xfrm>
          <a:prstGeom prst="rect">
            <a:avLst/>
          </a:prstGeom>
          <a:noFill/>
        </p:spPr>
        <p:txBody>
          <a:bodyPr wrap="none" lIns="0" rIns="0" rtlCol="0">
            <a:spAutoFit/>
          </a:bodyPr>
          <a:lstStyle/>
          <a:p>
            <a:r>
              <a:rPr lang="en-US" sz="1200" b="1" dirty="0">
                <a:solidFill>
                  <a:schemeClr val="accent1"/>
                </a:solidFill>
              </a:rPr>
              <a:t>People matter, results count.</a:t>
            </a:r>
          </a:p>
        </p:txBody>
      </p:sp>
    </p:spTree>
    <p:extLst>
      <p:ext uri="{BB962C8B-B14F-4D97-AF65-F5344CB8AC3E}">
        <p14:creationId xmlns:p14="http://schemas.microsoft.com/office/powerpoint/2010/main" val="2192195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descr="cover_splash.jpg"/>
          <p:cNvPicPr>
            <a:picLocks noChangeAspect="1"/>
          </p:cNvPicPr>
          <p:nvPr userDrawn="1"/>
        </p:nvPicPr>
        <p:blipFill rotWithShape="1">
          <a:blip r:embed="rId2">
            <a:extLst>
              <a:ext uri="{28A0092B-C50C-407E-A947-70E740481C1C}">
                <a14:useLocalDpi xmlns:a14="http://schemas.microsoft.com/office/drawing/2010/main"/>
              </a:ext>
            </a:extLst>
          </a:blip>
          <a:srcRect b="15719"/>
          <a:stretch/>
        </p:blipFill>
        <p:spPr>
          <a:xfrm>
            <a:off x="1056000" y="3890095"/>
            <a:ext cx="10080000" cy="2967905"/>
          </a:xfrm>
          <a:prstGeom prst="rect">
            <a:avLst/>
          </a:prstGeom>
          <a:noFill/>
          <a:ln>
            <a:noFill/>
          </a:ln>
        </p:spPr>
      </p:pic>
      <p:sp>
        <p:nvSpPr>
          <p:cNvPr id="2" name="Title 1"/>
          <p:cNvSpPr>
            <a:spLocks noGrp="1"/>
          </p:cNvSpPr>
          <p:nvPr>
            <p:ph type="ctrTitle" hasCustomPrompt="1"/>
          </p:nvPr>
        </p:nvSpPr>
        <p:spPr>
          <a:xfrm>
            <a:off x="1353788" y="3261372"/>
            <a:ext cx="9484425" cy="630000"/>
          </a:xfrm>
        </p:spPr>
        <p:txBody>
          <a:bodyPr>
            <a:noAutofit/>
          </a:bodyPr>
          <a:lstStyle>
            <a:lvl1pPr algn="ctr">
              <a:defRPr sz="2800" spc="0" baseline="0">
                <a:solidFill>
                  <a:srgbClr val="055280"/>
                </a:solidFill>
                <a:latin typeface="Arial" charset="0"/>
                <a:ea typeface="Arial" charset="0"/>
                <a:cs typeface="Arial" charset="0"/>
              </a:defRPr>
            </a:lvl1pPr>
          </a:lstStyle>
          <a:p>
            <a:r>
              <a:rPr lang="en-US" dirty="0"/>
              <a:t>Presentation Headline Here</a:t>
            </a:r>
          </a:p>
        </p:txBody>
      </p:sp>
      <p:sp>
        <p:nvSpPr>
          <p:cNvPr id="3" name="Subtitle 2"/>
          <p:cNvSpPr>
            <a:spLocks noGrp="1"/>
          </p:cNvSpPr>
          <p:nvPr>
            <p:ph type="subTitle" idx="1" hasCustomPrompt="1"/>
          </p:nvPr>
        </p:nvSpPr>
        <p:spPr>
          <a:xfrm>
            <a:off x="1872343" y="3967358"/>
            <a:ext cx="8447315" cy="431497"/>
          </a:xfrm>
        </p:spPr>
        <p:txBody>
          <a:bodyPr>
            <a:normAutofit/>
          </a:bodyPr>
          <a:lstStyle>
            <a:lvl1pPr marL="0" indent="0" algn="ctr">
              <a:buNone/>
              <a:defRPr sz="1400" spc="0" baseline="0">
                <a:solidFill>
                  <a:srgbClr val="28AAE0"/>
                </a:solidFill>
                <a:latin typeface="Arial" charset="0"/>
                <a:ea typeface="Arial" charset="0"/>
                <a:cs typeface="Arial"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Prepared for Client Name on XX/XX/XX</a:t>
            </a:r>
          </a:p>
        </p:txBody>
      </p:sp>
      <p:pic>
        <p:nvPicPr>
          <p:cNvPr id="7" name="Picture 6"/>
          <p:cNvPicPr>
            <a:picLocks noChangeAspect="1"/>
          </p:cNvPicPr>
          <p:nvPr userDrawn="1"/>
        </p:nvPicPr>
        <p:blipFill>
          <a:blip r:embed="rId3"/>
          <a:stretch>
            <a:fillRect/>
          </a:stretch>
        </p:blipFill>
        <p:spPr>
          <a:xfrm>
            <a:off x="4124325" y="2305050"/>
            <a:ext cx="3950208" cy="869218"/>
          </a:xfrm>
          <a:prstGeom prst="rect">
            <a:avLst/>
          </a:prstGeom>
        </p:spPr>
      </p:pic>
      <p:sp>
        <p:nvSpPr>
          <p:cNvPr id="8" name="Footer Placeholder 4"/>
          <p:cNvSpPr>
            <a:spLocks noGrp="1"/>
          </p:cNvSpPr>
          <p:nvPr>
            <p:ph type="ftr" sz="quarter" idx="3"/>
          </p:nvPr>
        </p:nvSpPr>
        <p:spPr>
          <a:xfrm>
            <a:off x="4165600" y="6669088"/>
            <a:ext cx="3860800" cy="188912"/>
          </a:xfrm>
          <a:prstGeom prst="rect">
            <a:avLst/>
          </a:prstGeom>
        </p:spPr>
        <p:txBody>
          <a:bodyPr vert="horz" lIns="0" tIns="0" rIns="0" bIns="0" rtlCol="0" anchor="t" anchorCtr="0"/>
          <a:lstStyle>
            <a:lvl1pPr algn="ctr">
              <a:defRPr sz="700">
                <a:solidFill>
                  <a:srgbClr val="28AAE0"/>
                </a:solidFill>
                <a:latin typeface="Arial" charset="0"/>
                <a:ea typeface="Arial" charset="0"/>
                <a:cs typeface="Arial" charset="0"/>
              </a:defRPr>
            </a:lvl1pPr>
          </a:lstStyle>
          <a:p>
            <a:r>
              <a:rPr lang="en-US" dirty="0"/>
              <a:t>©2019 </a:t>
            </a:r>
            <a:r>
              <a:rPr lang="en-US" dirty="0" err="1"/>
              <a:t>LiquidHub</a:t>
            </a:r>
            <a:r>
              <a:rPr lang="en-US" dirty="0"/>
              <a:t> — Internal &amp; Confidential</a:t>
            </a:r>
          </a:p>
        </p:txBody>
      </p:sp>
    </p:spTree>
    <p:extLst>
      <p:ext uri="{BB962C8B-B14F-4D97-AF65-F5344CB8AC3E}">
        <p14:creationId xmlns:p14="http://schemas.microsoft.com/office/powerpoint/2010/main" val="34946188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sub Title Only">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48148"/>
          <a:stretch/>
        </p:blipFill>
        <p:spPr>
          <a:xfrm>
            <a:off x="0" y="1"/>
            <a:ext cx="12192000" cy="1333499"/>
          </a:xfrm>
          <a:prstGeom prst="rect">
            <a:avLst/>
          </a:prstGeom>
        </p:spPr>
      </p:pic>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4963" y="6676130"/>
            <a:ext cx="659782" cy="144000"/>
          </a:xfrm>
          <a:prstGeom prst="rect">
            <a:avLst/>
          </a:prstGeom>
        </p:spPr>
      </p:pic>
      <p:sp>
        <p:nvSpPr>
          <p:cNvPr id="12" name="TextBox 11"/>
          <p:cNvSpPr txBox="1"/>
          <p:nvPr userDrawn="1"/>
        </p:nvSpPr>
        <p:spPr>
          <a:xfrm>
            <a:off x="10028238" y="6671360"/>
            <a:ext cx="1828800" cy="153888"/>
          </a:xfrm>
          <a:prstGeom prst="rect">
            <a:avLst/>
          </a:prstGeom>
          <a:noFill/>
        </p:spPr>
        <p:txBody>
          <a:bodyPr wrap="square" lIns="0" tIns="0" rIns="0" bIns="45720" rtlCol="0">
            <a:spAutoFit/>
          </a:bodyPr>
          <a:lstStyle/>
          <a:p>
            <a:pPr algn="r"/>
            <a:fld id="{81F825CE-B9B8-4C5D-95B7-EAC84AA1529B}" type="slidenum">
              <a:rPr lang="en-IN" sz="700" smtClean="0">
                <a:solidFill>
                  <a:srgbClr val="28AAE0"/>
                </a:solidFill>
                <a:ea typeface="Lato Light" panose="020F0502020204030203" pitchFamily="34" charset="0"/>
                <a:cs typeface="Arial" panose="020B0604020202020204" pitchFamily="34" charset="0"/>
              </a:rPr>
              <a:pPr algn="r"/>
              <a:t>‹#›</a:t>
            </a:fld>
            <a:endParaRPr lang="en-IN" sz="700" dirty="0">
              <a:solidFill>
                <a:srgbClr val="28AAE0"/>
              </a:solidFill>
              <a:ea typeface="Lato Light" panose="020F0502020204030203" pitchFamily="34" charset="0"/>
              <a:cs typeface="Arial" panose="020B0604020202020204" pitchFamily="34" charset="0"/>
            </a:endParaRPr>
          </a:p>
        </p:txBody>
      </p:sp>
      <p:sp>
        <p:nvSpPr>
          <p:cNvPr id="13" name="Text Placeholder 8"/>
          <p:cNvSpPr>
            <a:spLocks noGrp="1"/>
          </p:cNvSpPr>
          <p:nvPr>
            <p:ph type="body" sz="quarter" idx="13" hasCustomPrompt="1"/>
          </p:nvPr>
        </p:nvSpPr>
        <p:spPr>
          <a:xfrm>
            <a:off x="479425" y="198740"/>
            <a:ext cx="11233150" cy="230054"/>
          </a:xfrm>
        </p:spPr>
        <p:txBody>
          <a:bodyPr>
            <a:noAutofit/>
          </a:bodyPr>
          <a:lstStyle>
            <a:lvl1pPr marL="0" indent="0">
              <a:buFontTx/>
              <a:buNone/>
              <a:defRPr sz="1600" spc="0" baseline="0">
                <a:solidFill>
                  <a:srgbClr val="28AAE0"/>
                </a:solidFill>
              </a:defRPr>
            </a:lvl1pPr>
          </a:lstStyle>
          <a:p>
            <a:pPr lvl="0"/>
            <a:r>
              <a:rPr lang="en-US" dirty="0"/>
              <a:t>Section subhead</a:t>
            </a:r>
          </a:p>
        </p:txBody>
      </p:sp>
      <p:sp>
        <p:nvSpPr>
          <p:cNvPr id="14" name="Title 1"/>
          <p:cNvSpPr>
            <a:spLocks noGrp="1"/>
          </p:cNvSpPr>
          <p:nvPr>
            <p:ph type="title" hasCustomPrompt="1"/>
          </p:nvPr>
        </p:nvSpPr>
        <p:spPr>
          <a:xfrm>
            <a:off x="479425" y="454194"/>
            <a:ext cx="11233149" cy="628048"/>
          </a:xfrm>
        </p:spPr>
        <p:txBody>
          <a:bodyPr vert="horz" lIns="91440" tIns="45720" rIns="91440" bIns="45720" rtlCol="0" anchor="ctr">
            <a:noAutofit/>
          </a:bodyPr>
          <a:lstStyle>
            <a:lvl1pPr>
              <a:defRPr lang="en-US" sz="3600" dirty="0"/>
            </a:lvl1pPr>
          </a:lstStyle>
          <a:p>
            <a:pPr lvl="0"/>
            <a:r>
              <a:rPr lang="en-US" dirty="0"/>
              <a:t>Slide Headline Goes Here</a:t>
            </a:r>
          </a:p>
        </p:txBody>
      </p:sp>
      <p:sp>
        <p:nvSpPr>
          <p:cNvPr id="8" name="Footer Placeholder 4"/>
          <p:cNvSpPr>
            <a:spLocks noGrp="1"/>
          </p:cNvSpPr>
          <p:nvPr>
            <p:ph type="ftr" sz="quarter" idx="3"/>
          </p:nvPr>
        </p:nvSpPr>
        <p:spPr>
          <a:xfrm>
            <a:off x="4165600" y="6669088"/>
            <a:ext cx="3860800" cy="188912"/>
          </a:xfrm>
          <a:prstGeom prst="rect">
            <a:avLst/>
          </a:prstGeom>
        </p:spPr>
        <p:txBody>
          <a:bodyPr vert="horz" lIns="0" tIns="0" rIns="0" bIns="0" rtlCol="0" anchor="t" anchorCtr="0"/>
          <a:lstStyle>
            <a:lvl1pPr algn="ctr">
              <a:defRPr sz="700">
                <a:solidFill>
                  <a:srgbClr val="28AAE0"/>
                </a:solidFill>
                <a:latin typeface="Arial" charset="0"/>
                <a:ea typeface="Arial" charset="0"/>
                <a:cs typeface="Arial" charset="0"/>
              </a:defRPr>
            </a:lvl1pPr>
          </a:lstStyle>
          <a:p>
            <a:r>
              <a:rPr lang="en-US" dirty="0"/>
              <a:t>©2019 </a:t>
            </a:r>
            <a:r>
              <a:rPr lang="en-US" dirty="0" err="1"/>
              <a:t>LiquidHub</a:t>
            </a:r>
            <a:r>
              <a:rPr lang="en-US" dirty="0"/>
              <a:t> — Internal &amp; Confidential</a:t>
            </a:r>
          </a:p>
        </p:txBody>
      </p:sp>
    </p:spTree>
    <p:extLst>
      <p:ext uri="{BB962C8B-B14F-4D97-AF65-F5344CB8AC3E}">
        <p14:creationId xmlns:p14="http://schemas.microsoft.com/office/powerpoint/2010/main" val="19035501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
    <p:spTree>
      <p:nvGrpSpPr>
        <p:cNvPr id="1" name=""/>
        <p:cNvGrpSpPr/>
        <p:nvPr/>
      </p:nvGrpSpPr>
      <p:grpSpPr>
        <a:xfrm>
          <a:off x="0" y="0"/>
          <a:ext cx="0" cy="0"/>
          <a:chOff x="0" y="0"/>
          <a:chExt cx="0" cy="0"/>
        </a:xfrm>
      </p:grpSpPr>
      <p:sp>
        <p:nvSpPr>
          <p:cNvPr id="2" name="Title 1"/>
          <p:cNvSpPr>
            <a:spLocks noGrp="1"/>
          </p:cNvSpPr>
          <p:nvPr>
            <p:ph type="title"/>
          </p:nvPr>
        </p:nvSpPr>
        <p:spPr>
          <a:xfrm>
            <a:off x="227349" y="0"/>
            <a:ext cx="11125236" cy="1104900"/>
          </a:xfrm>
        </p:spPr>
        <p:txBody>
          <a:bodyPr/>
          <a:lstStyle/>
          <a:p>
            <a:r>
              <a:rPr lang="en-US"/>
              <a:t>Click to edit Master title style</a:t>
            </a:r>
            <a:endParaRPr lang="en-GB" dirty="0"/>
          </a:p>
        </p:txBody>
      </p:sp>
      <p:sp>
        <p:nvSpPr>
          <p:cNvPr id="4" name="Text Placeholder 3"/>
          <p:cNvSpPr>
            <a:spLocks noGrp="1"/>
          </p:cNvSpPr>
          <p:nvPr>
            <p:ph type="body" sz="quarter" idx="10"/>
          </p:nvPr>
        </p:nvSpPr>
        <p:spPr>
          <a:xfrm>
            <a:off x="227348" y="1815351"/>
            <a:ext cx="11700000" cy="44662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Espace réservé du texte 4"/>
          <p:cNvSpPr>
            <a:spLocks noGrp="1"/>
          </p:cNvSpPr>
          <p:nvPr>
            <p:ph type="body" sz="quarter" idx="11" hasCustomPrompt="1"/>
          </p:nvPr>
        </p:nvSpPr>
        <p:spPr>
          <a:xfrm>
            <a:off x="227349" y="1148607"/>
            <a:ext cx="11700000" cy="504056"/>
          </a:xfrm>
          <a:prstGeom prst="rect">
            <a:avLst/>
          </a:prstGeom>
        </p:spPr>
        <p:txBody>
          <a:bodyPr/>
          <a:lstStyle>
            <a:lvl1pPr>
              <a:defRPr>
                <a:solidFill>
                  <a:schemeClr val="accent2"/>
                </a:solidFill>
              </a:defRPr>
            </a:lvl1pPr>
          </a:lstStyle>
          <a:p>
            <a:pPr lvl="0"/>
            <a:r>
              <a:rPr lang="en-US" dirty="0"/>
              <a:t>Click to edit Master subtitle styles</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b="48148"/>
          <a:stretch/>
        </p:blipFill>
        <p:spPr>
          <a:xfrm>
            <a:off x="0" y="1"/>
            <a:ext cx="12192000" cy="1333499"/>
          </a:xfrm>
          <a:prstGeom prst="rect">
            <a:avLst/>
          </a:prstGeom>
        </p:spPr>
      </p:pic>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4963" y="6676130"/>
            <a:ext cx="659782" cy="144000"/>
          </a:xfrm>
          <a:prstGeom prst="rect">
            <a:avLst/>
          </a:prstGeom>
        </p:spPr>
      </p:pic>
      <p:sp>
        <p:nvSpPr>
          <p:cNvPr id="12" name="TextBox 11"/>
          <p:cNvSpPr txBox="1"/>
          <p:nvPr userDrawn="1"/>
        </p:nvSpPr>
        <p:spPr>
          <a:xfrm>
            <a:off x="10028238" y="6671360"/>
            <a:ext cx="1828800" cy="153888"/>
          </a:xfrm>
          <a:prstGeom prst="rect">
            <a:avLst/>
          </a:prstGeom>
          <a:noFill/>
        </p:spPr>
        <p:txBody>
          <a:bodyPr wrap="square" lIns="0" tIns="0" rIns="0" bIns="45720" rtlCol="0">
            <a:spAutoFit/>
          </a:bodyPr>
          <a:lstStyle/>
          <a:p>
            <a:pPr algn="r"/>
            <a:fld id="{81F825CE-B9B8-4C5D-95B7-EAC84AA1529B}" type="slidenum">
              <a:rPr lang="en-IN" sz="700" smtClean="0">
                <a:solidFill>
                  <a:srgbClr val="28AAE0"/>
                </a:solidFill>
                <a:ea typeface="Lato Light" panose="020F0502020204030203" pitchFamily="34" charset="0"/>
                <a:cs typeface="Arial" panose="020B0604020202020204" pitchFamily="34" charset="0"/>
              </a:rPr>
              <a:pPr algn="r"/>
              <a:t>‹#›</a:t>
            </a:fld>
            <a:endParaRPr lang="en-IN" sz="700" dirty="0">
              <a:solidFill>
                <a:srgbClr val="28AAE0"/>
              </a:solidFill>
              <a:ea typeface="Lato Light" panose="020F0502020204030203" pitchFamily="34" charset="0"/>
              <a:cs typeface="Arial" panose="020B0604020202020204" pitchFamily="34" charset="0"/>
            </a:endParaRPr>
          </a:p>
        </p:txBody>
      </p:sp>
      <p:sp>
        <p:nvSpPr>
          <p:cNvPr id="7" name="Title 1"/>
          <p:cNvSpPr>
            <a:spLocks noGrp="1"/>
          </p:cNvSpPr>
          <p:nvPr>
            <p:ph type="title" hasCustomPrompt="1"/>
          </p:nvPr>
        </p:nvSpPr>
        <p:spPr>
          <a:xfrm>
            <a:off x="479425" y="454194"/>
            <a:ext cx="11233149" cy="628048"/>
          </a:xfrm>
        </p:spPr>
        <p:txBody>
          <a:bodyPr vert="horz" lIns="91440" tIns="45720" rIns="91440" bIns="45720" rtlCol="0" anchor="ctr">
            <a:noAutofit/>
          </a:bodyPr>
          <a:lstStyle>
            <a:lvl1pPr>
              <a:defRPr lang="en-US" sz="3600" dirty="0"/>
            </a:lvl1pPr>
          </a:lstStyle>
          <a:p>
            <a:pPr lvl="0"/>
            <a:r>
              <a:rPr lang="en-US" dirty="0"/>
              <a:t>Slide Headline Goes Here</a:t>
            </a:r>
          </a:p>
        </p:txBody>
      </p:sp>
      <p:sp>
        <p:nvSpPr>
          <p:cNvPr id="8" name="Footer Placeholder 4"/>
          <p:cNvSpPr>
            <a:spLocks noGrp="1"/>
          </p:cNvSpPr>
          <p:nvPr>
            <p:ph type="ftr" sz="quarter" idx="3"/>
          </p:nvPr>
        </p:nvSpPr>
        <p:spPr>
          <a:xfrm>
            <a:off x="4165600" y="6669088"/>
            <a:ext cx="3860800" cy="188912"/>
          </a:xfrm>
          <a:prstGeom prst="rect">
            <a:avLst/>
          </a:prstGeom>
        </p:spPr>
        <p:txBody>
          <a:bodyPr vert="horz" lIns="0" tIns="0" rIns="0" bIns="0" rtlCol="0" anchor="t" anchorCtr="0"/>
          <a:lstStyle>
            <a:lvl1pPr algn="ctr">
              <a:defRPr sz="700">
                <a:solidFill>
                  <a:srgbClr val="28AAE0"/>
                </a:solidFill>
                <a:latin typeface="Arial" charset="0"/>
                <a:ea typeface="Arial" charset="0"/>
                <a:cs typeface="Arial" charset="0"/>
              </a:defRPr>
            </a:lvl1pPr>
          </a:lstStyle>
          <a:p>
            <a:r>
              <a:rPr lang="en-US" dirty="0"/>
              <a:t>©2019 </a:t>
            </a:r>
            <a:r>
              <a:rPr lang="en-US" dirty="0" err="1"/>
              <a:t>LiquidHub</a:t>
            </a:r>
            <a:r>
              <a:rPr lang="en-US" dirty="0"/>
              <a:t> — Internal &amp; Confidential</a:t>
            </a:r>
          </a:p>
        </p:txBody>
      </p:sp>
    </p:spTree>
    <p:extLst>
      <p:ext uri="{BB962C8B-B14F-4D97-AF65-F5344CB8AC3E}">
        <p14:creationId xmlns:p14="http://schemas.microsoft.com/office/powerpoint/2010/main" val="28334268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sub Title_with Content">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48148"/>
          <a:stretch/>
        </p:blipFill>
        <p:spPr>
          <a:xfrm>
            <a:off x="0" y="1"/>
            <a:ext cx="12192000" cy="1333499"/>
          </a:xfrm>
          <a:prstGeom prst="rect">
            <a:avLst/>
          </a:prstGeom>
        </p:spPr>
      </p:pic>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4963" y="6676130"/>
            <a:ext cx="659782" cy="144000"/>
          </a:xfrm>
          <a:prstGeom prst="rect">
            <a:avLst/>
          </a:prstGeom>
        </p:spPr>
      </p:pic>
      <p:sp>
        <p:nvSpPr>
          <p:cNvPr id="12" name="TextBox 11"/>
          <p:cNvSpPr txBox="1"/>
          <p:nvPr userDrawn="1"/>
        </p:nvSpPr>
        <p:spPr>
          <a:xfrm>
            <a:off x="10028238" y="6671360"/>
            <a:ext cx="1828800" cy="153888"/>
          </a:xfrm>
          <a:prstGeom prst="rect">
            <a:avLst/>
          </a:prstGeom>
          <a:noFill/>
        </p:spPr>
        <p:txBody>
          <a:bodyPr wrap="square" lIns="0" tIns="0" rIns="0" bIns="45720" rtlCol="0">
            <a:spAutoFit/>
          </a:bodyPr>
          <a:lstStyle/>
          <a:p>
            <a:pPr algn="r"/>
            <a:fld id="{81F825CE-B9B8-4C5D-95B7-EAC84AA1529B}" type="slidenum">
              <a:rPr lang="en-IN" sz="700" smtClean="0">
                <a:solidFill>
                  <a:srgbClr val="28AAE0"/>
                </a:solidFill>
                <a:ea typeface="Lato Light" panose="020F0502020204030203" pitchFamily="34" charset="0"/>
                <a:cs typeface="Arial" panose="020B0604020202020204" pitchFamily="34" charset="0"/>
              </a:rPr>
              <a:pPr algn="r"/>
              <a:t>‹#›</a:t>
            </a:fld>
            <a:endParaRPr lang="en-IN" sz="700" dirty="0">
              <a:solidFill>
                <a:srgbClr val="28AAE0"/>
              </a:solidFill>
              <a:ea typeface="Lato Light" panose="020F0502020204030203" pitchFamily="34" charset="0"/>
              <a:cs typeface="Arial" panose="020B0604020202020204" pitchFamily="34" charset="0"/>
            </a:endParaRPr>
          </a:p>
        </p:txBody>
      </p:sp>
      <p:sp>
        <p:nvSpPr>
          <p:cNvPr id="13" name="Text Placeholder 8"/>
          <p:cNvSpPr>
            <a:spLocks noGrp="1"/>
          </p:cNvSpPr>
          <p:nvPr>
            <p:ph type="body" sz="quarter" idx="13" hasCustomPrompt="1"/>
          </p:nvPr>
        </p:nvSpPr>
        <p:spPr>
          <a:xfrm>
            <a:off x="479425" y="198740"/>
            <a:ext cx="11233150" cy="230054"/>
          </a:xfrm>
        </p:spPr>
        <p:txBody>
          <a:bodyPr>
            <a:noAutofit/>
          </a:bodyPr>
          <a:lstStyle>
            <a:lvl1pPr marL="0" indent="0">
              <a:buFontTx/>
              <a:buNone/>
              <a:defRPr sz="1600" spc="0" baseline="0">
                <a:solidFill>
                  <a:srgbClr val="28AAE0"/>
                </a:solidFill>
              </a:defRPr>
            </a:lvl1pPr>
          </a:lstStyle>
          <a:p>
            <a:pPr lvl="0"/>
            <a:r>
              <a:rPr lang="en-US" dirty="0"/>
              <a:t>Section subhead</a:t>
            </a:r>
          </a:p>
        </p:txBody>
      </p:sp>
      <p:sp>
        <p:nvSpPr>
          <p:cNvPr id="14" name="Title 1"/>
          <p:cNvSpPr>
            <a:spLocks noGrp="1"/>
          </p:cNvSpPr>
          <p:nvPr>
            <p:ph type="title" hasCustomPrompt="1"/>
          </p:nvPr>
        </p:nvSpPr>
        <p:spPr>
          <a:xfrm>
            <a:off x="479425" y="454194"/>
            <a:ext cx="11233149" cy="628048"/>
          </a:xfrm>
        </p:spPr>
        <p:txBody>
          <a:bodyPr vert="horz" lIns="91440" tIns="45720" rIns="91440" bIns="45720" rtlCol="0" anchor="ctr">
            <a:noAutofit/>
          </a:bodyPr>
          <a:lstStyle>
            <a:lvl1pPr>
              <a:defRPr lang="en-US" sz="3600" dirty="0"/>
            </a:lvl1pPr>
          </a:lstStyle>
          <a:p>
            <a:pPr lvl="0"/>
            <a:r>
              <a:rPr lang="en-US" dirty="0"/>
              <a:t>Slide Headline Goes Here</a:t>
            </a:r>
          </a:p>
        </p:txBody>
      </p:sp>
      <p:sp>
        <p:nvSpPr>
          <p:cNvPr id="8" name="Content Placeholder 2"/>
          <p:cNvSpPr>
            <a:spLocks noGrp="1"/>
          </p:cNvSpPr>
          <p:nvPr>
            <p:ph idx="1"/>
          </p:nvPr>
        </p:nvSpPr>
        <p:spPr>
          <a:xfrm>
            <a:off x="479425" y="1354540"/>
            <a:ext cx="11233150" cy="4868460"/>
          </a:xfrm>
        </p:spPr>
        <p:txBody>
          <a:bodyPr>
            <a:normAutofit/>
          </a:bodyPr>
          <a:lstStyle>
            <a:lvl1pPr marL="342900" indent="-342900">
              <a:buSzPct val="85000"/>
              <a:buFontTx/>
              <a:buBlip>
                <a:blip r:embed="rId4"/>
              </a:buBlip>
              <a:defRPr sz="2800" spc="0" baseline="0">
                <a:solidFill>
                  <a:srgbClr val="055280"/>
                </a:solidFill>
              </a:defRPr>
            </a:lvl1pPr>
            <a:lvl2pPr marL="742950" indent="-285750">
              <a:buSzPct val="85000"/>
              <a:buFontTx/>
              <a:buBlip>
                <a:blip r:embed="rId4"/>
              </a:buBlip>
              <a:defRPr sz="2400" spc="0" baseline="0">
                <a:solidFill>
                  <a:srgbClr val="055280"/>
                </a:solidFill>
              </a:defRPr>
            </a:lvl2pPr>
            <a:lvl3pPr marL="1143000" indent="-228600">
              <a:buSzPct val="85000"/>
              <a:buFontTx/>
              <a:buBlip>
                <a:blip r:embed="rId4"/>
              </a:buBlip>
              <a:defRPr sz="2000" spc="0" baseline="0">
                <a:solidFill>
                  <a:srgbClr val="055280"/>
                </a:solidFill>
              </a:defRPr>
            </a:lvl3pPr>
            <a:lvl4pPr marL="1600200" indent="-228600">
              <a:buSzPct val="85000"/>
              <a:buFontTx/>
              <a:buBlip>
                <a:blip r:embed="rId4"/>
              </a:buBlip>
              <a:defRPr sz="1800" spc="0" baseline="0">
                <a:solidFill>
                  <a:srgbClr val="055280"/>
                </a:solidFill>
              </a:defRPr>
            </a:lvl4pPr>
            <a:lvl5pPr marL="2057400" indent="-228600">
              <a:buSzPct val="85000"/>
              <a:buFontTx/>
              <a:buBlip>
                <a:blip r:embed="rId4"/>
              </a:buBlip>
              <a:defRPr sz="1800" spc="0" baseline="0">
                <a:solidFill>
                  <a:srgbClr val="05528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4"/>
          <p:cNvSpPr>
            <a:spLocks noGrp="1"/>
          </p:cNvSpPr>
          <p:nvPr>
            <p:ph type="ftr" sz="quarter" idx="3"/>
          </p:nvPr>
        </p:nvSpPr>
        <p:spPr>
          <a:xfrm>
            <a:off x="4165600" y="6669088"/>
            <a:ext cx="3860800" cy="188912"/>
          </a:xfrm>
          <a:prstGeom prst="rect">
            <a:avLst/>
          </a:prstGeom>
        </p:spPr>
        <p:txBody>
          <a:bodyPr vert="horz" lIns="0" tIns="0" rIns="0" bIns="0" rtlCol="0" anchor="t" anchorCtr="0"/>
          <a:lstStyle>
            <a:lvl1pPr algn="ctr">
              <a:defRPr sz="700">
                <a:solidFill>
                  <a:srgbClr val="28AAE0"/>
                </a:solidFill>
                <a:latin typeface="Arial" charset="0"/>
                <a:ea typeface="Arial" charset="0"/>
                <a:cs typeface="Arial" charset="0"/>
              </a:defRPr>
            </a:lvl1pPr>
          </a:lstStyle>
          <a:p>
            <a:r>
              <a:rPr lang="en-US" dirty="0"/>
              <a:t>©2019 </a:t>
            </a:r>
            <a:r>
              <a:rPr lang="en-US" dirty="0" err="1"/>
              <a:t>LiquidHub</a:t>
            </a:r>
            <a:r>
              <a:rPr lang="en-US" dirty="0"/>
              <a:t> — Internal &amp; Confidential</a:t>
            </a:r>
          </a:p>
        </p:txBody>
      </p:sp>
    </p:spTree>
    <p:extLst>
      <p:ext uri="{BB962C8B-B14F-4D97-AF65-F5344CB8AC3E}">
        <p14:creationId xmlns:p14="http://schemas.microsoft.com/office/powerpoint/2010/main" val="36312641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with 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b="48148"/>
          <a:stretch/>
        </p:blipFill>
        <p:spPr>
          <a:xfrm>
            <a:off x="0" y="1"/>
            <a:ext cx="12192000" cy="1333499"/>
          </a:xfrm>
          <a:prstGeom prst="rect">
            <a:avLst/>
          </a:prstGeom>
        </p:spPr>
      </p:pic>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4963" y="6676130"/>
            <a:ext cx="659782" cy="144000"/>
          </a:xfrm>
          <a:prstGeom prst="rect">
            <a:avLst/>
          </a:prstGeom>
        </p:spPr>
      </p:pic>
      <p:sp>
        <p:nvSpPr>
          <p:cNvPr id="12" name="TextBox 11"/>
          <p:cNvSpPr txBox="1"/>
          <p:nvPr userDrawn="1"/>
        </p:nvSpPr>
        <p:spPr>
          <a:xfrm>
            <a:off x="10028238" y="6671360"/>
            <a:ext cx="1828800" cy="153888"/>
          </a:xfrm>
          <a:prstGeom prst="rect">
            <a:avLst/>
          </a:prstGeom>
          <a:noFill/>
        </p:spPr>
        <p:txBody>
          <a:bodyPr wrap="square" lIns="0" tIns="0" rIns="0" bIns="45720" rtlCol="0">
            <a:spAutoFit/>
          </a:bodyPr>
          <a:lstStyle/>
          <a:p>
            <a:pPr algn="r"/>
            <a:fld id="{81F825CE-B9B8-4C5D-95B7-EAC84AA1529B}" type="slidenum">
              <a:rPr lang="en-IN" sz="700" smtClean="0">
                <a:solidFill>
                  <a:srgbClr val="28AAE0"/>
                </a:solidFill>
                <a:ea typeface="Lato Light" panose="020F0502020204030203" pitchFamily="34" charset="0"/>
                <a:cs typeface="Arial" panose="020B0604020202020204" pitchFamily="34" charset="0"/>
              </a:rPr>
              <a:pPr algn="r"/>
              <a:t>‹#›</a:t>
            </a:fld>
            <a:endParaRPr lang="en-IN" sz="700" dirty="0">
              <a:solidFill>
                <a:srgbClr val="28AAE0"/>
              </a:solidFill>
              <a:ea typeface="Lato Light" panose="020F0502020204030203" pitchFamily="34" charset="0"/>
              <a:cs typeface="Arial" panose="020B0604020202020204" pitchFamily="34" charset="0"/>
            </a:endParaRPr>
          </a:p>
        </p:txBody>
      </p:sp>
      <p:sp>
        <p:nvSpPr>
          <p:cNvPr id="7" name="Content Placeholder 2"/>
          <p:cNvSpPr>
            <a:spLocks noGrp="1"/>
          </p:cNvSpPr>
          <p:nvPr>
            <p:ph idx="1"/>
          </p:nvPr>
        </p:nvSpPr>
        <p:spPr>
          <a:xfrm>
            <a:off x="479425" y="1354540"/>
            <a:ext cx="11233150" cy="4868460"/>
          </a:xfrm>
        </p:spPr>
        <p:txBody>
          <a:bodyPr>
            <a:normAutofit/>
          </a:bodyPr>
          <a:lstStyle>
            <a:lvl1pPr marL="342900" indent="-342900">
              <a:buSzPct val="85000"/>
              <a:buFontTx/>
              <a:buBlip>
                <a:blip r:embed="rId4"/>
              </a:buBlip>
              <a:defRPr sz="2800" spc="0" baseline="0">
                <a:solidFill>
                  <a:srgbClr val="055280"/>
                </a:solidFill>
              </a:defRPr>
            </a:lvl1pPr>
            <a:lvl2pPr marL="742950" indent="-285750">
              <a:buSzPct val="85000"/>
              <a:buFontTx/>
              <a:buBlip>
                <a:blip r:embed="rId4"/>
              </a:buBlip>
              <a:defRPr sz="2400" spc="0" baseline="0">
                <a:solidFill>
                  <a:srgbClr val="055280"/>
                </a:solidFill>
              </a:defRPr>
            </a:lvl2pPr>
            <a:lvl3pPr marL="1143000" indent="-228600">
              <a:buSzPct val="85000"/>
              <a:buFontTx/>
              <a:buBlip>
                <a:blip r:embed="rId4"/>
              </a:buBlip>
              <a:defRPr sz="2000" spc="0" baseline="0">
                <a:solidFill>
                  <a:srgbClr val="055280"/>
                </a:solidFill>
              </a:defRPr>
            </a:lvl3pPr>
            <a:lvl4pPr marL="1600200" indent="-228600">
              <a:buSzPct val="85000"/>
              <a:buFontTx/>
              <a:buBlip>
                <a:blip r:embed="rId4"/>
              </a:buBlip>
              <a:defRPr sz="1800" spc="0" baseline="0">
                <a:solidFill>
                  <a:srgbClr val="055280"/>
                </a:solidFill>
              </a:defRPr>
            </a:lvl4pPr>
            <a:lvl5pPr marL="2057400" indent="-228600">
              <a:buSzPct val="85000"/>
              <a:buFontTx/>
              <a:buBlip>
                <a:blip r:embed="rId4"/>
              </a:buBlip>
              <a:defRPr sz="1800" spc="0" baseline="0">
                <a:solidFill>
                  <a:srgbClr val="05528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479425" y="454194"/>
            <a:ext cx="11233149" cy="628048"/>
          </a:xfrm>
        </p:spPr>
        <p:txBody>
          <a:bodyPr vert="horz" lIns="91440" tIns="45720" rIns="91440" bIns="45720" rtlCol="0" anchor="ctr">
            <a:noAutofit/>
          </a:bodyPr>
          <a:lstStyle>
            <a:lvl1pPr>
              <a:defRPr lang="en-US" sz="3600" dirty="0"/>
            </a:lvl1pPr>
          </a:lstStyle>
          <a:p>
            <a:pPr lvl="0"/>
            <a:r>
              <a:rPr lang="en-US" dirty="0"/>
              <a:t>Slide Headline Goes Here</a:t>
            </a:r>
          </a:p>
        </p:txBody>
      </p:sp>
      <p:sp>
        <p:nvSpPr>
          <p:cNvPr id="9" name="Footer Placeholder 4"/>
          <p:cNvSpPr>
            <a:spLocks noGrp="1"/>
          </p:cNvSpPr>
          <p:nvPr>
            <p:ph type="ftr" sz="quarter" idx="3"/>
          </p:nvPr>
        </p:nvSpPr>
        <p:spPr>
          <a:xfrm>
            <a:off x="4165600" y="6669088"/>
            <a:ext cx="3860800" cy="188912"/>
          </a:xfrm>
          <a:prstGeom prst="rect">
            <a:avLst/>
          </a:prstGeom>
        </p:spPr>
        <p:txBody>
          <a:bodyPr vert="horz" lIns="0" tIns="0" rIns="0" bIns="0" rtlCol="0" anchor="t" anchorCtr="0"/>
          <a:lstStyle>
            <a:lvl1pPr algn="ctr">
              <a:defRPr sz="700">
                <a:solidFill>
                  <a:srgbClr val="28AAE0"/>
                </a:solidFill>
                <a:latin typeface="Arial" charset="0"/>
                <a:ea typeface="Arial" charset="0"/>
                <a:cs typeface="Arial" charset="0"/>
              </a:defRPr>
            </a:lvl1pPr>
          </a:lstStyle>
          <a:p>
            <a:r>
              <a:rPr lang="en-US" dirty="0"/>
              <a:t>©2019 </a:t>
            </a:r>
            <a:r>
              <a:rPr lang="en-US" dirty="0" err="1"/>
              <a:t>LiquidHub</a:t>
            </a:r>
            <a:r>
              <a:rPr lang="en-US" dirty="0"/>
              <a:t> — Internal &amp; Confidential</a:t>
            </a:r>
          </a:p>
        </p:txBody>
      </p:sp>
    </p:spTree>
    <p:extLst>
      <p:ext uri="{BB962C8B-B14F-4D97-AF65-F5344CB8AC3E}">
        <p14:creationId xmlns:p14="http://schemas.microsoft.com/office/powerpoint/2010/main" val="8108736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sub Title_ Two Colomn">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48148"/>
          <a:stretch/>
        </p:blipFill>
        <p:spPr>
          <a:xfrm>
            <a:off x="0" y="1"/>
            <a:ext cx="12192000" cy="1333499"/>
          </a:xfrm>
          <a:prstGeom prst="rect">
            <a:avLst/>
          </a:prstGeom>
        </p:spPr>
      </p:pic>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4963" y="6676130"/>
            <a:ext cx="659782" cy="144000"/>
          </a:xfrm>
          <a:prstGeom prst="rect">
            <a:avLst/>
          </a:prstGeom>
        </p:spPr>
      </p:pic>
      <p:sp>
        <p:nvSpPr>
          <p:cNvPr id="12" name="TextBox 11"/>
          <p:cNvSpPr txBox="1"/>
          <p:nvPr userDrawn="1"/>
        </p:nvSpPr>
        <p:spPr>
          <a:xfrm>
            <a:off x="10028238" y="6671360"/>
            <a:ext cx="1828800" cy="153888"/>
          </a:xfrm>
          <a:prstGeom prst="rect">
            <a:avLst/>
          </a:prstGeom>
          <a:noFill/>
        </p:spPr>
        <p:txBody>
          <a:bodyPr wrap="square" lIns="0" tIns="0" rIns="0" bIns="45720" rtlCol="0">
            <a:spAutoFit/>
          </a:bodyPr>
          <a:lstStyle/>
          <a:p>
            <a:pPr algn="r"/>
            <a:fld id="{81F825CE-B9B8-4C5D-95B7-EAC84AA1529B}" type="slidenum">
              <a:rPr lang="en-IN" sz="700" smtClean="0">
                <a:solidFill>
                  <a:srgbClr val="28AAE0"/>
                </a:solidFill>
                <a:ea typeface="Lato Light" panose="020F0502020204030203" pitchFamily="34" charset="0"/>
                <a:cs typeface="Arial" panose="020B0604020202020204" pitchFamily="34" charset="0"/>
              </a:rPr>
              <a:pPr algn="r"/>
              <a:t>‹#›</a:t>
            </a:fld>
            <a:endParaRPr lang="en-IN" sz="700" dirty="0">
              <a:solidFill>
                <a:srgbClr val="28AAE0"/>
              </a:solidFill>
              <a:ea typeface="Lato Light" panose="020F0502020204030203" pitchFamily="34" charset="0"/>
              <a:cs typeface="Arial" panose="020B0604020202020204" pitchFamily="34" charset="0"/>
            </a:endParaRPr>
          </a:p>
        </p:txBody>
      </p:sp>
      <p:sp>
        <p:nvSpPr>
          <p:cNvPr id="13" name="Text Placeholder 8"/>
          <p:cNvSpPr>
            <a:spLocks noGrp="1"/>
          </p:cNvSpPr>
          <p:nvPr>
            <p:ph type="body" sz="quarter" idx="13" hasCustomPrompt="1"/>
          </p:nvPr>
        </p:nvSpPr>
        <p:spPr>
          <a:xfrm>
            <a:off x="479425" y="198740"/>
            <a:ext cx="11233150" cy="230054"/>
          </a:xfrm>
        </p:spPr>
        <p:txBody>
          <a:bodyPr>
            <a:noAutofit/>
          </a:bodyPr>
          <a:lstStyle>
            <a:lvl1pPr marL="0" indent="0">
              <a:buFontTx/>
              <a:buNone/>
              <a:defRPr sz="1600" spc="0" baseline="0">
                <a:solidFill>
                  <a:srgbClr val="28AAE0"/>
                </a:solidFill>
              </a:defRPr>
            </a:lvl1pPr>
          </a:lstStyle>
          <a:p>
            <a:pPr lvl="0"/>
            <a:r>
              <a:rPr lang="en-US" dirty="0"/>
              <a:t>Section subhead</a:t>
            </a:r>
          </a:p>
        </p:txBody>
      </p:sp>
      <p:sp>
        <p:nvSpPr>
          <p:cNvPr id="14" name="Title 1"/>
          <p:cNvSpPr>
            <a:spLocks noGrp="1"/>
          </p:cNvSpPr>
          <p:nvPr>
            <p:ph type="title" hasCustomPrompt="1"/>
          </p:nvPr>
        </p:nvSpPr>
        <p:spPr>
          <a:xfrm>
            <a:off x="479425" y="454194"/>
            <a:ext cx="11233149" cy="628048"/>
          </a:xfrm>
        </p:spPr>
        <p:txBody>
          <a:bodyPr vert="horz" lIns="91440" tIns="45720" rIns="91440" bIns="45720" rtlCol="0" anchor="ctr">
            <a:noAutofit/>
          </a:bodyPr>
          <a:lstStyle>
            <a:lvl1pPr>
              <a:defRPr lang="en-US" sz="3600" dirty="0"/>
            </a:lvl1pPr>
          </a:lstStyle>
          <a:p>
            <a:pPr lvl="0"/>
            <a:r>
              <a:rPr lang="en-US" dirty="0"/>
              <a:t>Slide Headline Goes Here</a:t>
            </a:r>
          </a:p>
        </p:txBody>
      </p:sp>
      <p:sp>
        <p:nvSpPr>
          <p:cNvPr id="9" name="Content Placeholder 2"/>
          <p:cNvSpPr>
            <a:spLocks noGrp="1"/>
          </p:cNvSpPr>
          <p:nvPr>
            <p:ph sz="half" idx="1"/>
          </p:nvPr>
        </p:nvSpPr>
        <p:spPr>
          <a:xfrm>
            <a:off x="479425" y="1353312"/>
            <a:ext cx="5384800" cy="4525963"/>
          </a:xfrm>
        </p:spPr>
        <p:txBody>
          <a:bodyPr/>
          <a:lstStyle>
            <a:lvl1pPr marL="342900" indent="-342900">
              <a:buSzPct val="85000"/>
              <a:buFontTx/>
              <a:buBlip>
                <a:blip r:embed="rId4"/>
              </a:buBlip>
              <a:defRPr sz="2600" spc="0"/>
            </a:lvl1pPr>
            <a:lvl2pPr marL="742950" indent="-285750">
              <a:buSzPct val="85000"/>
              <a:buFontTx/>
              <a:buBlip>
                <a:blip r:embed="rId4"/>
              </a:buBlip>
              <a:defRPr sz="2400" spc="0"/>
            </a:lvl2pPr>
            <a:lvl3pPr marL="1143000" indent="-228600">
              <a:buSzPct val="85000"/>
              <a:buFontTx/>
              <a:buBlip>
                <a:blip r:embed="rId4"/>
              </a:buBlip>
              <a:defRPr sz="2000" spc="0"/>
            </a:lvl3pPr>
            <a:lvl4pPr marL="1600200" indent="-228600">
              <a:buSzPct val="85000"/>
              <a:buFontTx/>
              <a:buBlip>
                <a:blip r:embed="rId4"/>
              </a:buBlip>
              <a:defRPr sz="1800" spc="0"/>
            </a:lvl4pPr>
            <a:lvl5pPr marL="2057400" indent="-228600">
              <a:buSzPct val="85000"/>
              <a:buFontTx/>
              <a:buBlip>
                <a:blip r:embed="rId4"/>
              </a:buBlip>
              <a:defRPr sz="1800" spc="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half" idx="2"/>
          </p:nvPr>
        </p:nvSpPr>
        <p:spPr>
          <a:xfrm>
            <a:off x="6197600" y="1353312"/>
            <a:ext cx="5514974" cy="4525963"/>
          </a:xfrm>
        </p:spPr>
        <p:txBody>
          <a:bodyPr/>
          <a:lstStyle>
            <a:lvl1pPr>
              <a:defRPr sz="2600" spc="0"/>
            </a:lvl1pPr>
            <a:lvl2pPr>
              <a:defRPr sz="2400" spc="0"/>
            </a:lvl2pPr>
            <a:lvl3pPr>
              <a:defRPr sz="2000" spc="0"/>
            </a:lvl3pPr>
            <a:lvl4pPr>
              <a:defRPr sz="1800" spc="0"/>
            </a:lvl4pPr>
            <a:lvl5pPr>
              <a:defRPr sz="1800" spc="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Footer Placeholder 4"/>
          <p:cNvSpPr>
            <a:spLocks noGrp="1"/>
          </p:cNvSpPr>
          <p:nvPr>
            <p:ph type="ftr" sz="quarter" idx="3"/>
          </p:nvPr>
        </p:nvSpPr>
        <p:spPr>
          <a:xfrm>
            <a:off x="4165600" y="6669088"/>
            <a:ext cx="3860800" cy="188912"/>
          </a:xfrm>
          <a:prstGeom prst="rect">
            <a:avLst/>
          </a:prstGeom>
        </p:spPr>
        <p:txBody>
          <a:bodyPr vert="horz" lIns="0" tIns="0" rIns="0" bIns="0" rtlCol="0" anchor="t" anchorCtr="0"/>
          <a:lstStyle>
            <a:lvl1pPr algn="ctr">
              <a:defRPr sz="700">
                <a:solidFill>
                  <a:srgbClr val="28AAE0"/>
                </a:solidFill>
                <a:latin typeface="Arial" charset="0"/>
                <a:ea typeface="Arial" charset="0"/>
                <a:cs typeface="Arial" charset="0"/>
              </a:defRPr>
            </a:lvl1pPr>
          </a:lstStyle>
          <a:p>
            <a:r>
              <a:rPr lang="en-US" dirty="0"/>
              <a:t>©2019 </a:t>
            </a:r>
            <a:r>
              <a:rPr lang="en-US" dirty="0" err="1"/>
              <a:t>LiquidHub</a:t>
            </a:r>
            <a:r>
              <a:rPr lang="en-US" dirty="0"/>
              <a:t> — Internal &amp; Confidential</a:t>
            </a:r>
          </a:p>
        </p:txBody>
      </p:sp>
    </p:spTree>
    <p:extLst>
      <p:ext uri="{BB962C8B-B14F-4D97-AF65-F5344CB8AC3E}">
        <p14:creationId xmlns:p14="http://schemas.microsoft.com/office/powerpoint/2010/main" val="2798054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sub Title Big Swoop">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extLst>
              <a:ext uri="{28A0092B-C50C-407E-A947-70E740481C1C}">
                <a14:useLocalDpi xmlns:a14="http://schemas.microsoft.com/office/drawing/2010/main" val="0"/>
              </a:ext>
            </a:extLst>
          </a:blip>
          <a:srcRect l="104" t="184" r="-104" b="184"/>
          <a:stretch/>
        </p:blipFill>
        <p:spPr>
          <a:xfrm>
            <a:off x="0" y="386234"/>
            <a:ext cx="12192000" cy="5252566"/>
          </a:xfrm>
          <a:prstGeom prst="rect">
            <a:avLst/>
          </a:prstGeom>
          <a:noFill/>
          <a:ln>
            <a:noFill/>
          </a:ln>
        </p:spPr>
      </p:pic>
      <p:sp>
        <p:nvSpPr>
          <p:cNvPr id="3" name="Text Placeholder 2"/>
          <p:cNvSpPr>
            <a:spLocks noGrp="1"/>
          </p:cNvSpPr>
          <p:nvPr>
            <p:ph type="body" idx="1"/>
          </p:nvPr>
        </p:nvSpPr>
        <p:spPr>
          <a:xfrm>
            <a:off x="508399" y="1535113"/>
            <a:ext cx="5386917" cy="639762"/>
          </a:xfrm>
        </p:spPr>
        <p:txBody>
          <a:bodyPr anchor="b">
            <a:normAutofit/>
          </a:bodyPr>
          <a:lstStyle>
            <a:lvl1pPr marL="0" indent="0">
              <a:buNone/>
              <a:defRPr sz="2000" b="0" spc="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08399" y="2174875"/>
            <a:ext cx="5386917" cy="3951288"/>
          </a:xfrm>
        </p:spPr>
        <p:txBody>
          <a:bodyPr>
            <a:normAutofit/>
          </a:bodyPr>
          <a:lstStyle>
            <a:lvl1pPr marL="342900" indent="-342900" algn="l" defTabSz="457200" rtl="0" eaLnBrk="1" latinLnBrk="0" hangingPunct="1">
              <a:spcBef>
                <a:spcPct val="20000"/>
              </a:spcBef>
              <a:buSzPct val="85000"/>
              <a:buFontTx/>
              <a:buBlip>
                <a:blip r:embed="rId3"/>
              </a:buBlip>
              <a:defRPr lang="en-US" sz="2000" kern="1200" spc="0" baseline="0" dirty="0" smtClean="0">
                <a:solidFill>
                  <a:schemeClr val="accent1"/>
                </a:solidFill>
                <a:latin typeface="Arial" charset="0"/>
                <a:ea typeface="Arial" charset="0"/>
                <a:cs typeface="Arial" charset="0"/>
              </a:defRPr>
            </a:lvl1pPr>
            <a:lvl2pPr marL="742950" indent="-285750" algn="l" defTabSz="457200" rtl="0" eaLnBrk="1" latinLnBrk="0" hangingPunct="1">
              <a:spcBef>
                <a:spcPct val="20000"/>
              </a:spcBef>
              <a:buSzPct val="85000"/>
              <a:buFontTx/>
              <a:buBlip>
                <a:blip r:embed="rId3"/>
              </a:buBlip>
              <a:defRPr lang="en-US" sz="1800" kern="1200" spc="0" baseline="0" dirty="0" smtClean="0">
                <a:solidFill>
                  <a:schemeClr val="accent1"/>
                </a:solidFill>
                <a:latin typeface="Arial" charset="0"/>
                <a:ea typeface="Arial" charset="0"/>
                <a:cs typeface="Arial" charset="0"/>
              </a:defRPr>
            </a:lvl2pPr>
            <a:lvl3pPr marL="1143000" indent="-228600" algn="l" defTabSz="457200" rtl="0" eaLnBrk="1" latinLnBrk="0" hangingPunct="1">
              <a:spcBef>
                <a:spcPct val="20000"/>
              </a:spcBef>
              <a:buSzPct val="85000"/>
              <a:buFontTx/>
              <a:buBlip>
                <a:blip r:embed="rId3"/>
              </a:buBlip>
              <a:defRPr lang="en-US" sz="1600" kern="1200" spc="0" baseline="0" dirty="0" smtClean="0">
                <a:solidFill>
                  <a:schemeClr val="accent1"/>
                </a:solidFill>
                <a:latin typeface="Arial" charset="0"/>
                <a:ea typeface="Arial" charset="0"/>
                <a:cs typeface="Arial" charset="0"/>
              </a:defRPr>
            </a:lvl3pPr>
            <a:lvl4pPr marL="1600200" indent="-228600" algn="l" defTabSz="457200" rtl="0" eaLnBrk="1" latinLnBrk="0" hangingPunct="1">
              <a:spcBef>
                <a:spcPct val="20000"/>
              </a:spcBef>
              <a:buSzPct val="85000"/>
              <a:buFontTx/>
              <a:buBlip>
                <a:blip r:embed="rId3"/>
              </a:buBlip>
              <a:defRPr lang="en-US" sz="1400" kern="1200" spc="0" baseline="0" dirty="0" smtClean="0">
                <a:solidFill>
                  <a:schemeClr val="accent1"/>
                </a:solidFill>
                <a:latin typeface="Arial" charset="0"/>
                <a:ea typeface="Arial" charset="0"/>
                <a:cs typeface="Arial" charset="0"/>
              </a:defRPr>
            </a:lvl4pPr>
            <a:lvl5pPr marL="2057400" indent="-228600" algn="l" defTabSz="457200" rtl="0" eaLnBrk="1" latinLnBrk="0" hangingPunct="1">
              <a:spcBef>
                <a:spcPct val="20000"/>
              </a:spcBef>
              <a:buSzPct val="85000"/>
              <a:buFontTx/>
              <a:buBlip>
                <a:blip r:embed="rId3"/>
              </a:buBlip>
              <a:defRPr lang="en-US" sz="1400" kern="1200" spc="0" baseline="0" dirty="0">
                <a:solidFill>
                  <a:schemeClr val="accent1"/>
                </a:solidFill>
                <a:latin typeface="Arial" charset="0"/>
                <a:ea typeface="Arial" charset="0"/>
                <a:cs typeface="Arial"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23541" y="1535113"/>
            <a:ext cx="5389033" cy="639762"/>
          </a:xfrm>
        </p:spPr>
        <p:txBody>
          <a:bodyPr anchor="b">
            <a:normAutofit/>
          </a:bodyPr>
          <a:lstStyle>
            <a:lvl1pPr marL="0" indent="0">
              <a:buNone/>
              <a:defRPr sz="2000" b="0" spc="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3541" y="2174875"/>
            <a:ext cx="5389033" cy="3951288"/>
          </a:xfrm>
        </p:spPr>
        <p:txBody>
          <a:bodyPr>
            <a:normAutofit/>
          </a:bodyPr>
          <a:lstStyle>
            <a:lvl1pPr>
              <a:defRPr sz="2000" spc="0"/>
            </a:lvl1pPr>
            <a:lvl2pPr>
              <a:defRPr sz="1800" spc="0"/>
            </a:lvl2pPr>
            <a:lvl3pPr>
              <a:defRPr sz="1600" spc="0"/>
            </a:lvl3pPr>
            <a:lvl4pPr>
              <a:defRPr sz="1400" spc="0"/>
            </a:lvl4pPr>
            <a:lvl5pPr>
              <a:defRPr sz="1400" spc="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34963" y="6676130"/>
            <a:ext cx="659782" cy="144000"/>
          </a:xfrm>
          <a:prstGeom prst="rect">
            <a:avLst/>
          </a:prstGeom>
        </p:spPr>
      </p:pic>
      <p:sp>
        <p:nvSpPr>
          <p:cNvPr id="12" name="Title 1"/>
          <p:cNvSpPr>
            <a:spLocks noGrp="1"/>
          </p:cNvSpPr>
          <p:nvPr>
            <p:ph type="title" hasCustomPrompt="1"/>
          </p:nvPr>
        </p:nvSpPr>
        <p:spPr>
          <a:xfrm>
            <a:off x="479425" y="454194"/>
            <a:ext cx="11233149" cy="628048"/>
          </a:xfrm>
        </p:spPr>
        <p:txBody>
          <a:bodyPr vert="horz" lIns="91440" tIns="45720" rIns="91440" bIns="45720" rtlCol="0" anchor="ctr">
            <a:noAutofit/>
          </a:bodyPr>
          <a:lstStyle>
            <a:lvl1pPr>
              <a:defRPr lang="en-US" sz="3600" dirty="0"/>
            </a:lvl1pPr>
          </a:lstStyle>
          <a:p>
            <a:pPr lvl="0"/>
            <a:r>
              <a:rPr lang="en-US" dirty="0"/>
              <a:t>Slide Headline Goes Here</a:t>
            </a:r>
          </a:p>
        </p:txBody>
      </p:sp>
      <p:sp>
        <p:nvSpPr>
          <p:cNvPr id="15" name="TextBox 14"/>
          <p:cNvSpPr txBox="1"/>
          <p:nvPr userDrawn="1"/>
        </p:nvSpPr>
        <p:spPr>
          <a:xfrm>
            <a:off x="10028238" y="6671360"/>
            <a:ext cx="1828800" cy="153888"/>
          </a:xfrm>
          <a:prstGeom prst="rect">
            <a:avLst/>
          </a:prstGeom>
          <a:noFill/>
        </p:spPr>
        <p:txBody>
          <a:bodyPr wrap="square" lIns="0" tIns="0" rIns="0" bIns="45720" rtlCol="0">
            <a:spAutoFit/>
          </a:bodyPr>
          <a:lstStyle/>
          <a:p>
            <a:pPr algn="r"/>
            <a:fld id="{81F825CE-B9B8-4C5D-95B7-EAC84AA1529B}" type="slidenum">
              <a:rPr lang="en-IN" sz="700" smtClean="0">
                <a:solidFill>
                  <a:srgbClr val="28AAE0"/>
                </a:solidFill>
                <a:ea typeface="Lato Light" panose="020F0502020204030203" pitchFamily="34" charset="0"/>
                <a:cs typeface="Arial" panose="020B0604020202020204" pitchFamily="34" charset="0"/>
              </a:rPr>
              <a:pPr algn="r"/>
              <a:t>‹#›</a:t>
            </a:fld>
            <a:endParaRPr lang="en-IN" sz="700" dirty="0">
              <a:solidFill>
                <a:srgbClr val="28AAE0"/>
              </a:solidFill>
              <a:ea typeface="Lato Light" panose="020F0502020204030203" pitchFamily="34" charset="0"/>
              <a:cs typeface="Arial" panose="020B0604020202020204" pitchFamily="34" charset="0"/>
            </a:endParaRPr>
          </a:p>
        </p:txBody>
      </p:sp>
      <p:sp>
        <p:nvSpPr>
          <p:cNvPr id="14" name="Text Placeholder 8"/>
          <p:cNvSpPr>
            <a:spLocks noGrp="1"/>
          </p:cNvSpPr>
          <p:nvPr>
            <p:ph type="body" sz="quarter" idx="13" hasCustomPrompt="1"/>
          </p:nvPr>
        </p:nvSpPr>
        <p:spPr>
          <a:xfrm>
            <a:off x="479425" y="198740"/>
            <a:ext cx="11233150" cy="230054"/>
          </a:xfrm>
        </p:spPr>
        <p:txBody>
          <a:bodyPr>
            <a:noAutofit/>
          </a:bodyPr>
          <a:lstStyle>
            <a:lvl1pPr marL="0" indent="0">
              <a:buFontTx/>
              <a:buNone/>
              <a:defRPr sz="1600" spc="0" baseline="0">
                <a:solidFill>
                  <a:srgbClr val="28AAE0"/>
                </a:solidFill>
              </a:defRPr>
            </a:lvl1pPr>
          </a:lstStyle>
          <a:p>
            <a:pPr lvl="0"/>
            <a:r>
              <a:rPr lang="en-US" dirty="0"/>
              <a:t>Section subhead</a:t>
            </a:r>
          </a:p>
        </p:txBody>
      </p:sp>
      <p:sp>
        <p:nvSpPr>
          <p:cNvPr id="18" name="Footer Placeholder 4"/>
          <p:cNvSpPr>
            <a:spLocks noGrp="1"/>
          </p:cNvSpPr>
          <p:nvPr>
            <p:ph type="ftr" sz="quarter" idx="14"/>
          </p:nvPr>
        </p:nvSpPr>
        <p:spPr>
          <a:xfrm>
            <a:off x="4165600" y="6669088"/>
            <a:ext cx="3860800" cy="188912"/>
          </a:xfrm>
          <a:prstGeom prst="rect">
            <a:avLst/>
          </a:prstGeom>
        </p:spPr>
        <p:txBody>
          <a:bodyPr vert="horz" lIns="0" tIns="0" rIns="0" bIns="0" rtlCol="0" anchor="t" anchorCtr="0"/>
          <a:lstStyle>
            <a:lvl1pPr algn="ctr">
              <a:defRPr sz="700">
                <a:solidFill>
                  <a:srgbClr val="28AAE0"/>
                </a:solidFill>
                <a:latin typeface="Arial" charset="0"/>
                <a:ea typeface="Arial" charset="0"/>
                <a:cs typeface="Arial" charset="0"/>
              </a:defRPr>
            </a:lvl1pPr>
          </a:lstStyle>
          <a:p>
            <a:r>
              <a:rPr lang="en-US" dirty="0"/>
              <a:t>©2019 </a:t>
            </a:r>
            <a:r>
              <a:rPr lang="en-US" dirty="0" err="1"/>
              <a:t>LiquidHub</a:t>
            </a:r>
            <a:r>
              <a:rPr lang="en-US" dirty="0"/>
              <a:t> — Internal &amp; Confidential</a:t>
            </a:r>
          </a:p>
        </p:txBody>
      </p:sp>
    </p:spTree>
    <p:extLst>
      <p:ext uri="{BB962C8B-B14F-4D97-AF65-F5344CB8AC3E}">
        <p14:creationId xmlns:p14="http://schemas.microsoft.com/office/powerpoint/2010/main" val="41807865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Big Swoop">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extLst>
              <a:ext uri="{28A0092B-C50C-407E-A947-70E740481C1C}">
                <a14:useLocalDpi xmlns:a14="http://schemas.microsoft.com/office/drawing/2010/main" val="0"/>
              </a:ext>
            </a:extLst>
          </a:blip>
          <a:srcRect l="104" t="184" r="-104" b="184"/>
          <a:stretch/>
        </p:blipFill>
        <p:spPr>
          <a:xfrm>
            <a:off x="0" y="386234"/>
            <a:ext cx="12192000" cy="5252566"/>
          </a:xfrm>
          <a:prstGeom prst="rect">
            <a:avLst/>
          </a:prstGeom>
          <a:noFill/>
          <a:ln>
            <a:noFill/>
          </a:ln>
        </p:spPr>
      </p:pic>
      <p:sp>
        <p:nvSpPr>
          <p:cNvPr id="3" name="Text Placeholder 2"/>
          <p:cNvSpPr>
            <a:spLocks noGrp="1"/>
          </p:cNvSpPr>
          <p:nvPr>
            <p:ph type="body" idx="1"/>
          </p:nvPr>
        </p:nvSpPr>
        <p:spPr>
          <a:xfrm>
            <a:off x="508399" y="1535113"/>
            <a:ext cx="5386917" cy="639762"/>
          </a:xfrm>
        </p:spPr>
        <p:txBody>
          <a:bodyPr anchor="b">
            <a:normAutofit/>
          </a:bodyPr>
          <a:lstStyle>
            <a:lvl1pPr marL="0" indent="0">
              <a:buNone/>
              <a:defRPr sz="2000" b="0" spc="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08399" y="2174875"/>
            <a:ext cx="5386917" cy="3951288"/>
          </a:xfrm>
        </p:spPr>
        <p:txBody>
          <a:bodyPr>
            <a:normAutofit/>
          </a:bodyPr>
          <a:lstStyle>
            <a:lvl1pPr marL="342900" indent="-342900" algn="l" defTabSz="457200" rtl="0" eaLnBrk="1" latinLnBrk="0" hangingPunct="1">
              <a:spcBef>
                <a:spcPct val="20000"/>
              </a:spcBef>
              <a:buSzPct val="85000"/>
              <a:buFontTx/>
              <a:buBlip>
                <a:blip r:embed="rId3"/>
              </a:buBlip>
              <a:defRPr lang="en-US" sz="2000" kern="1200" spc="0" baseline="0" dirty="0" smtClean="0">
                <a:solidFill>
                  <a:schemeClr val="accent1"/>
                </a:solidFill>
                <a:latin typeface="Arial" charset="0"/>
                <a:ea typeface="Arial" charset="0"/>
                <a:cs typeface="Arial" charset="0"/>
              </a:defRPr>
            </a:lvl1pPr>
            <a:lvl2pPr marL="742950" indent="-285750" algn="l" defTabSz="457200" rtl="0" eaLnBrk="1" latinLnBrk="0" hangingPunct="1">
              <a:spcBef>
                <a:spcPct val="20000"/>
              </a:spcBef>
              <a:buSzPct val="85000"/>
              <a:buFontTx/>
              <a:buBlip>
                <a:blip r:embed="rId3"/>
              </a:buBlip>
              <a:defRPr lang="en-US" sz="1800" kern="1200" spc="0" baseline="0" dirty="0" smtClean="0">
                <a:solidFill>
                  <a:schemeClr val="accent1"/>
                </a:solidFill>
                <a:latin typeface="Arial" charset="0"/>
                <a:ea typeface="Arial" charset="0"/>
                <a:cs typeface="Arial" charset="0"/>
              </a:defRPr>
            </a:lvl2pPr>
            <a:lvl3pPr marL="1143000" indent="-228600" algn="l" defTabSz="457200" rtl="0" eaLnBrk="1" latinLnBrk="0" hangingPunct="1">
              <a:spcBef>
                <a:spcPct val="20000"/>
              </a:spcBef>
              <a:buSzPct val="85000"/>
              <a:buFontTx/>
              <a:buBlip>
                <a:blip r:embed="rId3"/>
              </a:buBlip>
              <a:defRPr lang="en-US" sz="1600" kern="1200" spc="0" baseline="0" dirty="0" smtClean="0">
                <a:solidFill>
                  <a:schemeClr val="accent1"/>
                </a:solidFill>
                <a:latin typeface="Arial" charset="0"/>
                <a:ea typeface="Arial" charset="0"/>
                <a:cs typeface="Arial" charset="0"/>
              </a:defRPr>
            </a:lvl3pPr>
            <a:lvl4pPr marL="1600200" indent="-228600" algn="l" defTabSz="457200" rtl="0" eaLnBrk="1" latinLnBrk="0" hangingPunct="1">
              <a:spcBef>
                <a:spcPct val="20000"/>
              </a:spcBef>
              <a:buSzPct val="85000"/>
              <a:buFontTx/>
              <a:buBlip>
                <a:blip r:embed="rId3"/>
              </a:buBlip>
              <a:defRPr lang="en-US" sz="1400" kern="1200" spc="0" baseline="0" dirty="0" smtClean="0">
                <a:solidFill>
                  <a:schemeClr val="accent1"/>
                </a:solidFill>
                <a:latin typeface="Arial" charset="0"/>
                <a:ea typeface="Arial" charset="0"/>
                <a:cs typeface="Arial" charset="0"/>
              </a:defRPr>
            </a:lvl4pPr>
            <a:lvl5pPr marL="2057400" indent="-228600" algn="l" defTabSz="457200" rtl="0" eaLnBrk="1" latinLnBrk="0" hangingPunct="1">
              <a:spcBef>
                <a:spcPct val="20000"/>
              </a:spcBef>
              <a:buSzPct val="85000"/>
              <a:buFontTx/>
              <a:buBlip>
                <a:blip r:embed="rId3"/>
              </a:buBlip>
              <a:defRPr lang="en-US" sz="1400" kern="1200" spc="0" baseline="0" dirty="0">
                <a:solidFill>
                  <a:schemeClr val="accent1"/>
                </a:solidFill>
                <a:latin typeface="Arial" charset="0"/>
                <a:ea typeface="Arial" charset="0"/>
                <a:cs typeface="Arial"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23541" y="1535113"/>
            <a:ext cx="5389033" cy="639762"/>
          </a:xfrm>
        </p:spPr>
        <p:txBody>
          <a:bodyPr anchor="b">
            <a:normAutofit/>
          </a:bodyPr>
          <a:lstStyle>
            <a:lvl1pPr marL="0" indent="0">
              <a:buNone/>
              <a:defRPr sz="2000" b="0" spc="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3541" y="2174875"/>
            <a:ext cx="5389033" cy="3951288"/>
          </a:xfrm>
        </p:spPr>
        <p:txBody>
          <a:bodyPr>
            <a:normAutofit/>
          </a:bodyPr>
          <a:lstStyle>
            <a:lvl1pPr>
              <a:defRPr sz="2000" spc="0"/>
            </a:lvl1pPr>
            <a:lvl2pPr>
              <a:defRPr sz="1800" spc="0"/>
            </a:lvl2pPr>
            <a:lvl3pPr>
              <a:defRPr sz="1600" spc="0"/>
            </a:lvl3pPr>
            <a:lvl4pPr>
              <a:defRPr sz="1400" spc="0"/>
            </a:lvl4pPr>
            <a:lvl5pPr>
              <a:defRPr sz="1400" spc="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34963" y="6676130"/>
            <a:ext cx="659782" cy="144000"/>
          </a:xfrm>
          <a:prstGeom prst="rect">
            <a:avLst/>
          </a:prstGeom>
        </p:spPr>
      </p:pic>
      <p:sp>
        <p:nvSpPr>
          <p:cNvPr id="12" name="Title 1"/>
          <p:cNvSpPr>
            <a:spLocks noGrp="1"/>
          </p:cNvSpPr>
          <p:nvPr>
            <p:ph type="title" hasCustomPrompt="1"/>
          </p:nvPr>
        </p:nvSpPr>
        <p:spPr>
          <a:xfrm>
            <a:off x="479425" y="454194"/>
            <a:ext cx="11233149" cy="628048"/>
          </a:xfrm>
        </p:spPr>
        <p:txBody>
          <a:bodyPr vert="horz" lIns="91440" tIns="45720" rIns="91440" bIns="45720" rtlCol="0" anchor="ctr">
            <a:noAutofit/>
          </a:bodyPr>
          <a:lstStyle>
            <a:lvl1pPr>
              <a:defRPr lang="en-US" sz="3600" dirty="0"/>
            </a:lvl1pPr>
          </a:lstStyle>
          <a:p>
            <a:pPr lvl="0"/>
            <a:r>
              <a:rPr lang="en-US" dirty="0"/>
              <a:t>Slide Headline Goes Here</a:t>
            </a:r>
          </a:p>
        </p:txBody>
      </p:sp>
      <p:sp>
        <p:nvSpPr>
          <p:cNvPr id="15" name="TextBox 14"/>
          <p:cNvSpPr txBox="1"/>
          <p:nvPr userDrawn="1"/>
        </p:nvSpPr>
        <p:spPr>
          <a:xfrm>
            <a:off x="10028238" y="6671360"/>
            <a:ext cx="1828800" cy="153888"/>
          </a:xfrm>
          <a:prstGeom prst="rect">
            <a:avLst/>
          </a:prstGeom>
          <a:noFill/>
        </p:spPr>
        <p:txBody>
          <a:bodyPr wrap="square" lIns="0" tIns="0" rIns="0" bIns="45720" rtlCol="0">
            <a:spAutoFit/>
          </a:bodyPr>
          <a:lstStyle/>
          <a:p>
            <a:pPr algn="r"/>
            <a:fld id="{81F825CE-B9B8-4C5D-95B7-EAC84AA1529B}" type="slidenum">
              <a:rPr lang="en-IN" sz="700" smtClean="0">
                <a:solidFill>
                  <a:srgbClr val="28AAE0"/>
                </a:solidFill>
                <a:ea typeface="Lato Light" panose="020F0502020204030203" pitchFamily="34" charset="0"/>
                <a:cs typeface="Arial" panose="020B0604020202020204" pitchFamily="34" charset="0"/>
              </a:rPr>
              <a:pPr algn="r"/>
              <a:t>‹#›</a:t>
            </a:fld>
            <a:endParaRPr lang="en-IN" sz="700" dirty="0">
              <a:solidFill>
                <a:srgbClr val="28AAE0"/>
              </a:solidFill>
              <a:ea typeface="Lato Light" panose="020F0502020204030203" pitchFamily="34" charset="0"/>
              <a:cs typeface="Arial" panose="020B0604020202020204" pitchFamily="34" charset="0"/>
            </a:endParaRPr>
          </a:p>
        </p:txBody>
      </p:sp>
      <p:sp>
        <p:nvSpPr>
          <p:cNvPr id="11" name="Footer Placeholder 4"/>
          <p:cNvSpPr>
            <a:spLocks noGrp="1"/>
          </p:cNvSpPr>
          <p:nvPr>
            <p:ph type="ftr" sz="quarter" idx="10"/>
          </p:nvPr>
        </p:nvSpPr>
        <p:spPr>
          <a:xfrm>
            <a:off x="4165600" y="6669088"/>
            <a:ext cx="3860800" cy="188912"/>
          </a:xfrm>
          <a:prstGeom prst="rect">
            <a:avLst/>
          </a:prstGeom>
        </p:spPr>
        <p:txBody>
          <a:bodyPr vert="horz" lIns="0" tIns="0" rIns="0" bIns="0" rtlCol="0" anchor="t" anchorCtr="0"/>
          <a:lstStyle>
            <a:lvl1pPr algn="ctr">
              <a:defRPr sz="700">
                <a:solidFill>
                  <a:srgbClr val="28AAE0"/>
                </a:solidFill>
                <a:latin typeface="Arial" charset="0"/>
                <a:ea typeface="Arial" charset="0"/>
                <a:cs typeface="Arial" charset="0"/>
              </a:defRPr>
            </a:lvl1pPr>
          </a:lstStyle>
          <a:p>
            <a:r>
              <a:rPr lang="en-US" dirty="0"/>
              <a:t>©2019 </a:t>
            </a:r>
            <a:r>
              <a:rPr lang="en-US" dirty="0" err="1"/>
              <a:t>LiquidHub</a:t>
            </a:r>
            <a:r>
              <a:rPr lang="en-US" dirty="0"/>
              <a:t> — Internal &amp; Confidential</a:t>
            </a:r>
          </a:p>
        </p:txBody>
      </p:sp>
    </p:spTree>
    <p:extLst>
      <p:ext uri="{BB962C8B-B14F-4D97-AF65-F5344CB8AC3E}">
        <p14:creationId xmlns:p14="http://schemas.microsoft.com/office/powerpoint/2010/main" val="5127850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Big Swoop">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r="202" b="25074"/>
          <a:stretch/>
        </p:blipFill>
        <p:spPr>
          <a:xfrm>
            <a:off x="0" y="0"/>
            <a:ext cx="12179300" cy="6858000"/>
          </a:xfrm>
          <a:prstGeom prst="rect">
            <a:avLst/>
          </a:prstGeom>
          <a:noFill/>
          <a:ln>
            <a:noFill/>
          </a:ln>
        </p:spPr>
      </p:pic>
      <p:sp>
        <p:nvSpPr>
          <p:cNvPr id="2" name="Title 1"/>
          <p:cNvSpPr>
            <a:spLocks noGrp="1"/>
          </p:cNvSpPr>
          <p:nvPr>
            <p:ph type="title" hasCustomPrompt="1"/>
          </p:nvPr>
        </p:nvSpPr>
        <p:spPr>
          <a:xfrm>
            <a:off x="479425" y="454194"/>
            <a:ext cx="11233149" cy="628048"/>
          </a:xfrm>
        </p:spPr>
        <p:txBody>
          <a:bodyPr vert="horz" lIns="91440" tIns="45720" rIns="91440" bIns="45720" rtlCol="0" anchor="ctr">
            <a:noAutofit/>
          </a:bodyPr>
          <a:lstStyle>
            <a:lvl1pPr>
              <a:defRPr lang="en-US" sz="3600" dirty="0"/>
            </a:lvl1pPr>
          </a:lstStyle>
          <a:p>
            <a:pPr lvl="0"/>
            <a:r>
              <a:rPr lang="en-US" dirty="0"/>
              <a:t>Slide Headline Goes Here</a:t>
            </a:r>
          </a:p>
        </p:txBody>
      </p:sp>
      <p:sp>
        <p:nvSpPr>
          <p:cNvPr id="3" name="Content Placeholder 2"/>
          <p:cNvSpPr>
            <a:spLocks noGrp="1"/>
          </p:cNvSpPr>
          <p:nvPr>
            <p:ph idx="1"/>
          </p:nvPr>
        </p:nvSpPr>
        <p:spPr>
          <a:xfrm>
            <a:off x="490236" y="2945081"/>
            <a:ext cx="10972800" cy="3181082"/>
          </a:xfrm>
        </p:spPr>
        <p:txBody>
          <a:bodyPr/>
          <a:lstStyle>
            <a:lvl1pPr marL="342900" indent="-342900">
              <a:buSzPct val="85000"/>
              <a:buFontTx/>
              <a:buBlip>
                <a:blip r:embed="rId3"/>
              </a:buBlip>
              <a:defRPr sz="3000" spc="0" baseline="0">
                <a:solidFill>
                  <a:srgbClr val="055280"/>
                </a:solidFill>
              </a:defRPr>
            </a:lvl1pPr>
            <a:lvl2pPr marL="742950" indent="-285750">
              <a:buSzPct val="85000"/>
              <a:buFontTx/>
              <a:buBlip>
                <a:blip r:embed="rId3"/>
              </a:buBlip>
              <a:defRPr spc="0" baseline="0">
                <a:solidFill>
                  <a:srgbClr val="055280"/>
                </a:solidFill>
              </a:defRPr>
            </a:lvl2pPr>
            <a:lvl3pPr marL="1143000" indent="-228600">
              <a:buSzPct val="85000"/>
              <a:buFontTx/>
              <a:buBlip>
                <a:blip r:embed="rId3"/>
              </a:buBlip>
              <a:defRPr spc="0" baseline="0">
                <a:solidFill>
                  <a:srgbClr val="055280"/>
                </a:solidFill>
              </a:defRPr>
            </a:lvl3pPr>
            <a:lvl4pPr marL="1600200" indent="-228600">
              <a:buSzPct val="85000"/>
              <a:buFontTx/>
              <a:buBlip>
                <a:blip r:embed="rId3"/>
              </a:buBlip>
              <a:defRPr spc="0" baseline="0">
                <a:solidFill>
                  <a:srgbClr val="055280"/>
                </a:solidFill>
              </a:defRPr>
            </a:lvl4pPr>
            <a:lvl5pPr marL="2057400" indent="-228600">
              <a:buSzPct val="85000"/>
              <a:buFontTx/>
              <a:buBlip>
                <a:blip r:embed="rId3"/>
              </a:buBlip>
              <a:defRPr spc="0" baseline="0">
                <a:solidFill>
                  <a:srgbClr val="05528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34963" y="6676130"/>
            <a:ext cx="659782" cy="144000"/>
          </a:xfrm>
          <a:prstGeom prst="rect">
            <a:avLst/>
          </a:prstGeom>
        </p:spPr>
      </p:pic>
      <p:sp>
        <p:nvSpPr>
          <p:cNvPr id="12" name="TextBox 11"/>
          <p:cNvSpPr txBox="1"/>
          <p:nvPr userDrawn="1"/>
        </p:nvSpPr>
        <p:spPr>
          <a:xfrm>
            <a:off x="10028238" y="6671360"/>
            <a:ext cx="1828800" cy="153888"/>
          </a:xfrm>
          <a:prstGeom prst="rect">
            <a:avLst/>
          </a:prstGeom>
          <a:noFill/>
        </p:spPr>
        <p:txBody>
          <a:bodyPr wrap="square" lIns="0" tIns="0" rIns="0" bIns="45720" rtlCol="0">
            <a:spAutoFit/>
          </a:bodyPr>
          <a:lstStyle/>
          <a:p>
            <a:pPr algn="r"/>
            <a:fld id="{81F825CE-B9B8-4C5D-95B7-EAC84AA1529B}" type="slidenum">
              <a:rPr lang="en-IN" sz="700" smtClean="0">
                <a:solidFill>
                  <a:srgbClr val="28AAE0"/>
                </a:solidFill>
                <a:ea typeface="Lato Light" panose="020F0502020204030203" pitchFamily="34" charset="0"/>
                <a:cs typeface="Arial" panose="020B0604020202020204" pitchFamily="34" charset="0"/>
              </a:rPr>
              <a:pPr algn="r"/>
              <a:t>‹#›</a:t>
            </a:fld>
            <a:endParaRPr lang="en-IN" sz="700" dirty="0">
              <a:solidFill>
                <a:srgbClr val="28AAE0"/>
              </a:solidFill>
              <a:ea typeface="Lato Light" panose="020F0502020204030203" pitchFamily="34" charset="0"/>
              <a:cs typeface="Arial" panose="020B0604020202020204" pitchFamily="34" charset="0"/>
            </a:endParaRPr>
          </a:p>
        </p:txBody>
      </p:sp>
      <p:sp>
        <p:nvSpPr>
          <p:cNvPr id="11" name="Text Placeholder 8"/>
          <p:cNvSpPr>
            <a:spLocks noGrp="1"/>
          </p:cNvSpPr>
          <p:nvPr>
            <p:ph type="body" sz="quarter" idx="13" hasCustomPrompt="1"/>
          </p:nvPr>
        </p:nvSpPr>
        <p:spPr>
          <a:xfrm>
            <a:off x="479425" y="198740"/>
            <a:ext cx="11233150" cy="230054"/>
          </a:xfrm>
        </p:spPr>
        <p:txBody>
          <a:bodyPr>
            <a:noAutofit/>
          </a:bodyPr>
          <a:lstStyle>
            <a:lvl1pPr marL="0" indent="0">
              <a:buFontTx/>
              <a:buNone/>
              <a:defRPr sz="1600" spc="0" baseline="0">
                <a:solidFill>
                  <a:srgbClr val="28AAE0"/>
                </a:solidFill>
              </a:defRPr>
            </a:lvl1pPr>
          </a:lstStyle>
          <a:p>
            <a:pPr lvl="0"/>
            <a:r>
              <a:rPr lang="en-US" dirty="0"/>
              <a:t>Section subhead</a:t>
            </a:r>
          </a:p>
        </p:txBody>
      </p:sp>
      <p:sp>
        <p:nvSpPr>
          <p:cNvPr id="9" name="Footer Placeholder 4"/>
          <p:cNvSpPr>
            <a:spLocks noGrp="1"/>
          </p:cNvSpPr>
          <p:nvPr>
            <p:ph type="ftr" sz="quarter" idx="3"/>
          </p:nvPr>
        </p:nvSpPr>
        <p:spPr>
          <a:xfrm>
            <a:off x="4165600" y="6669088"/>
            <a:ext cx="3860800" cy="188912"/>
          </a:xfrm>
          <a:prstGeom prst="rect">
            <a:avLst/>
          </a:prstGeom>
        </p:spPr>
        <p:txBody>
          <a:bodyPr vert="horz" lIns="0" tIns="0" rIns="0" bIns="0" rtlCol="0" anchor="t" anchorCtr="0"/>
          <a:lstStyle>
            <a:lvl1pPr algn="ctr">
              <a:defRPr sz="700">
                <a:solidFill>
                  <a:srgbClr val="28AAE0"/>
                </a:solidFill>
                <a:latin typeface="Arial" charset="0"/>
                <a:ea typeface="Arial" charset="0"/>
                <a:cs typeface="Arial" charset="0"/>
              </a:defRPr>
            </a:lvl1pPr>
          </a:lstStyle>
          <a:p>
            <a:r>
              <a:rPr lang="en-US" dirty="0"/>
              <a:t>©2019 </a:t>
            </a:r>
            <a:r>
              <a:rPr lang="en-US" dirty="0" err="1"/>
              <a:t>LiquidHub</a:t>
            </a:r>
            <a:r>
              <a:rPr lang="en-US" dirty="0"/>
              <a:t> — Internal &amp; Confidential</a:t>
            </a:r>
          </a:p>
        </p:txBody>
      </p:sp>
    </p:spTree>
    <p:extLst>
      <p:ext uri="{BB962C8B-B14F-4D97-AF65-F5344CB8AC3E}">
        <p14:creationId xmlns:p14="http://schemas.microsoft.com/office/powerpoint/2010/main" val="18952630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Big Swoop">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r="202" b="25074"/>
          <a:stretch/>
        </p:blipFill>
        <p:spPr>
          <a:xfrm>
            <a:off x="0" y="0"/>
            <a:ext cx="12179300" cy="6858000"/>
          </a:xfrm>
          <a:prstGeom prst="rect">
            <a:avLst/>
          </a:prstGeom>
          <a:noFill/>
          <a:ln>
            <a:noFill/>
          </a:ln>
        </p:spPr>
      </p:pic>
      <p:sp>
        <p:nvSpPr>
          <p:cNvPr id="2" name="Title 1"/>
          <p:cNvSpPr>
            <a:spLocks noGrp="1"/>
          </p:cNvSpPr>
          <p:nvPr>
            <p:ph type="title" hasCustomPrompt="1"/>
          </p:nvPr>
        </p:nvSpPr>
        <p:spPr>
          <a:xfrm>
            <a:off x="479425" y="454194"/>
            <a:ext cx="11233149" cy="628048"/>
          </a:xfrm>
        </p:spPr>
        <p:txBody>
          <a:bodyPr vert="horz" lIns="91440" tIns="45720" rIns="91440" bIns="45720" rtlCol="0" anchor="ctr">
            <a:noAutofit/>
          </a:bodyPr>
          <a:lstStyle>
            <a:lvl1pPr>
              <a:defRPr lang="en-US" sz="3600" dirty="0"/>
            </a:lvl1pPr>
          </a:lstStyle>
          <a:p>
            <a:pPr lvl="0"/>
            <a:r>
              <a:rPr lang="en-US" dirty="0"/>
              <a:t>Slide Headline Goes Here</a:t>
            </a:r>
          </a:p>
        </p:txBody>
      </p:sp>
      <p:sp>
        <p:nvSpPr>
          <p:cNvPr id="3" name="Content Placeholder 2"/>
          <p:cNvSpPr>
            <a:spLocks noGrp="1"/>
          </p:cNvSpPr>
          <p:nvPr>
            <p:ph idx="1"/>
          </p:nvPr>
        </p:nvSpPr>
        <p:spPr>
          <a:xfrm>
            <a:off x="490236" y="2945081"/>
            <a:ext cx="10972800" cy="3181082"/>
          </a:xfrm>
        </p:spPr>
        <p:txBody>
          <a:bodyPr/>
          <a:lstStyle>
            <a:lvl1pPr marL="342900" indent="-342900">
              <a:buSzPct val="85000"/>
              <a:buFontTx/>
              <a:buBlip>
                <a:blip r:embed="rId3"/>
              </a:buBlip>
              <a:defRPr sz="3000" spc="0" baseline="0">
                <a:solidFill>
                  <a:srgbClr val="055280"/>
                </a:solidFill>
              </a:defRPr>
            </a:lvl1pPr>
            <a:lvl2pPr marL="742950" indent="-285750">
              <a:buSzPct val="85000"/>
              <a:buFontTx/>
              <a:buBlip>
                <a:blip r:embed="rId3"/>
              </a:buBlip>
              <a:defRPr spc="0" baseline="0">
                <a:solidFill>
                  <a:srgbClr val="055280"/>
                </a:solidFill>
              </a:defRPr>
            </a:lvl2pPr>
            <a:lvl3pPr marL="1143000" indent="-228600">
              <a:buSzPct val="85000"/>
              <a:buFontTx/>
              <a:buBlip>
                <a:blip r:embed="rId3"/>
              </a:buBlip>
              <a:defRPr spc="0" baseline="0">
                <a:solidFill>
                  <a:srgbClr val="055280"/>
                </a:solidFill>
              </a:defRPr>
            </a:lvl3pPr>
            <a:lvl4pPr marL="1600200" indent="-228600">
              <a:buSzPct val="85000"/>
              <a:buFontTx/>
              <a:buBlip>
                <a:blip r:embed="rId3"/>
              </a:buBlip>
              <a:defRPr spc="0" baseline="0">
                <a:solidFill>
                  <a:srgbClr val="055280"/>
                </a:solidFill>
              </a:defRPr>
            </a:lvl4pPr>
            <a:lvl5pPr marL="2057400" indent="-228600">
              <a:buSzPct val="85000"/>
              <a:buFontTx/>
              <a:buBlip>
                <a:blip r:embed="rId3"/>
              </a:buBlip>
              <a:defRPr spc="0" baseline="0">
                <a:solidFill>
                  <a:srgbClr val="05528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34963" y="6676130"/>
            <a:ext cx="659782" cy="144000"/>
          </a:xfrm>
          <a:prstGeom prst="rect">
            <a:avLst/>
          </a:prstGeom>
        </p:spPr>
      </p:pic>
      <p:sp>
        <p:nvSpPr>
          <p:cNvPr id="12" name="TextBox 11"/>
          <p:cNvSpPr txBox="1"/>
          <p:nvPr userDrawn="1"/>
        </p:nvSpPr>
        <p:spPr>
          <a:xfrm>
            <a:off x="10028238" y="6671360"/>
            <a:ext cx="1828800" cy="153888"/>
          </a:xfrm>
          <a:prstGeom prst="rect">
            <a:avLst/>
          </a:prstGeom>
          <a:noFill/>
        </p:spPr>
        <p:txBody>
          <a:bodyPr wrap="square" lIns="0" tIns="0" rIns="0" bIns="45720" rtlCol="0">
            <a:spAutoFit/>
          </a:bodyPr>
          <a:lstStyle/>
          <a:p>
            <a:pPr algn="r"/>
            <a:fld id="{81F825CE-B9B8-4C5D-95B7-EAC84AA1529B}" type="slidenum">
              <a:rPr lang="en-IN" sz="700" smtClean="0">
                <a:solidFill>
                  <a:srgbClr val="28AAE0"/>
                </a:solidFill>
                <a:ea typeface="Lato Light" panose="020F0502020204030203" pitchFamily="34" charset="0"/>
                <a:cs typeface="Arial" panose="020B0604020202020204" pitchFamily="34" charset="0"/>
              </a:rPr>
              <a:pPr algn="r"/>
              <a:t>‹#›</a:t>
            </a:fld>
            <a:endParaRPr lang="en-IN" sz="700" dirty="0">
              <a:solidFill>
                <a:srgbClr val="28AAE0"/>
              </a:solidFill>
              <a:ea typeface="Lato Light" panose="020F0502020204030203" pitchFamily="34" charset="0"/>
              <a:cs typeface="Arial" panose="020B0604020202020204" pitchFamily="34" charset="0"/>
            </a:endParaRPr>
          </a:p>
        </p:txBody>
      </p:sp>
      <p:sp>
        <p:nvSpPr>
          <p:cNvPr id="8" name="Footer Placeholder 4"/>
          <p:cNvSpPr>
            <a:spLocks noGrp="1"/>
          </p:cNvSpPr>
          <p:nvPr>
            <p:ph type="ftr" sz="quarter" idx="3"/>
          </p:nvPr>
        </p:nvSpPr>
        <p:spPr>
          <a:xfrm>
            <a:off x="4165600" y="6669088"/>
            <a:ext cx="3860800" cy="188912"/>
          </a:xfrm>
          <a:prstGeom prst="rect">
            <a:avLst/>
          </a:prstGeom>
        </p:spPr>
        <p:txBody>
          <a:bodyPr vert="horz" lIns="0" tIns="0" rIns="0" bIns="0" rtlCol="0" anchor="t" anchorCtr="0"/>
          <a:lstStyle>
            <a:lvl1pPr algn="ctr">
              <a:defRPr sz="700">
                <a:solidFill>
                  <a:srgbClr val="28AAE0"/>
                </a:solidFill>
                <a:latin typeface="Arial" charset="0"/>
                <a:ea typeface="Arial" charset="0"/>
                <a:cs typeface="Arial" charset="0"/>
              </a:defRPr>
            </a:lvl1pPr>
          </a:lstStyle>
          <a:p>
            <a:r>
              <a:rPr lang="en-US" dirty="0"/>
              <a:t>©2019 </a:t>
            </a:r>
            <a:r>
              <a:rPr lang="en-US" dirty="0" err="1"/>
              <a:t>LiquidHub</a:t>
            </a:r>
            <a:r>
              <a:rPr lang="en-US" dirty="0"/>
              <a:t> — Internal &amp; Confidential</a:t>
            </a:r>
          </a:p>
        </p:txBody>
      </p:sp>
    </p:spTree>
    <p:extLst>
      <p:ext uri="{BB962C8B-B14F-4D97-AF65-F5344CB8AC3E}">
        <p14:creationId xmlns:p14="http://schemas.microsoft.com/office/powerpoint/2010/main" val="17591004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sub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3079678"/>
            <a:ext cx="10363200" cy="803533"/>
          </a:xfrm>
        </p:spPr>
        <p:txBody>
          <a:bodyPr anchor="t"/>
          <a:lstStyle>
            <a:lvl1pPr algn="ctr">
              <a:defRPr sz="4000" b="0" cap="none" spc="0" baseline="0">
                <a:solidFill>
                  <a:schemeClr val="bg1"/>
                </a:solidFill>
                <a:latin typeface="Arial" charset="0"/>
                <a:ea typeface="Arial" charset="0"/>
                <a:cs typeface="Arial" charset="0"/>
              </a:defRPr>
            </a:lvl1pPr>
          </a:lstStyle>
          <a:p>
            <a:r>
              <a:rPr lang="en-US" dirty="0"/>
              <a:t>Section Name Here</a:t>
            </a:r>
          </a:p>
        </p:txBody>
      </p:sp>
      <p:sp>
        <p:nvSpPr>
          <p:cNvPr id="3" name="Text Placeholder 2"/>
          <p:cNvSpPr>
            <a:spLocks noGrp="1"/>
          </p:cNvSpPr>
          <p:nvPr>
            <p:ph type="body" idx="1" hasCustomPrompt="1"/>
          </p:nvPr>
        </p:nvSpPr>
        <p:spPr>
          <a:xfrm>
            <a:off x="963084" y="2537696"/>
            <a:ext cx="10363200" cy="480197"/>
          </a:xfrm>
        </p:spPr>
        <p:txBody>
          <a:bodyPr anchor="b">
            <a:normAutofit/>
          </a:bodyPr>
          <a:lstStyle>
            <a:lvl1pPr marL="0" indent="0" algn="ctr">
              <a:buNone/>
              <a:defRPr sz="1600" spc="0" baseline="0">
                <a:solidFill>
                  <a:srgbClr val="28AAE0"/>
                </a:solidFill>
                <a:latin typeface="Arial" charset="0"/>
                <a:ea typeface="Arial" charset="0"/>
                <a:cs typeface="Arial"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Subtitle Here</a:t>
            </a:r>
          </a:p>
        </p:txBody>
      </p:sp>
      <p:cxnSp>
        <p:nvCxnSpPr>
          <p:cNvPr id="7" name="Straight Connector 6"/>
          <p:cNvCxnSpPr/>
          <p:nvPr userDrawn="1"/>
        </p:nvCxnSpPr>
        <p:spPr>
          <a:xfrm>
            <a:off x="0" y="3105515"/>
            <a:ext cx="12192000" cy="0"/>
          </a:xfrm>
          <a:prstGeom prst="line">
            <a:avLst/>
          </a:prstGeom>
          <a:ln w="3175" cmpd="sng">
            <a:gradFill flip="none" rotWithShape="1">
              <a:gsLst>
                <a:gs pos="0">
                  <a:schemeClr val="bg1">
                    <a:alpha val="50000"/>
                  </a:schemeClr>
                </a:gs>
                <a:gs pos="100000">
                  <a:srgbClr val="FFFFFF">
                    <a:alpha val="0"/>
                  </a:srgbClr>
                </a:gs>
              </a:gsLst>
              <a:path path="circle">
                <a:fillToRect l="50000" t="50000" r="50000" b="50000"/>
              </a:path>
              <a:tileRect/>
            </a:gradFill>
            <a:prstDash val="solid"/>
          </a:ln>
        </p:spPr>
        <p:style>
          <a:lnRef idx="1">
            <a:schemeClr val="dk1"/>
          </a:lnRef>
          <a:fillRef idx="0">
            <a:schemeClr val="dk1"/>
          </a:fillRef>
          <a:effectRef idx="0">
            <a:schemeClr val="dk1"/>
          </a:effectRef>
          <a:fontRef idx="minor">
            <a:schemeClr val="tx1"/>
          </a:fontRef>
        </p:style>
      </p:cxnSp>
      <p:pic>
        <p:nvPicPr>
          <p:cNvPr id="4" name="Picture 3"/>
          <p:cNvPicPr>
            <a:picLocks noChangeAspect="1"/>
          </p:cNvPicPr>
          <p:nvPr userDrawn="1"/>
        </p:nvPicPr>
        <p:blipFill>
          <a:blip r:embed="rId3"/>
          <a:stretch>
            <a:fillRect/>
          </a:stretch>
        </p:blipFill>
        <p:spPr>
          <a:xfrm>
            <a:off x="334963" y="6678676"/>
            <a:ext cx="658368" cy="144949"/>
          </a:xfrm>
          <a:prstGeom prst="rect">
            <a:avLst/>
          </a:prstGeom>
          <a:noFill/>
          <a:ln>
            <a:noFill/>
          </a:ln>
        </p:spPr>
      </p:pic>
      <p:sp>
        <p:nvSpPr>
          <p:cNvPr id="10" name="TextBox 9"/>
          <p:cNvSpPr txBox="1"/>
          <p:nvPr userDrawn="1"/>
        </p:nvSpPr>
        <p:spPr>
          <a:xfrm>
            <a:off x="10028238" y="6671360"/>
            <a:ext cx="1828800" cy="153888"/>
          </a:xfrm>
          <a:prstGeom prst="rect">
            <a:avLst/>
          </a:prstGeom>
          <a:noFill/>
        </p:spPr>
        <p:txBody>
          <a:bodyPr wrap="square" lIns="0" tIns="0" rIns="0" bIns="45720" rtlCol="0">
            <a:spAutoFit/>
          </a:bodyPr>
          <a:lstStyle/>
          <a:p>
            <a:pPr algn="r"/>
            <a:fld id="{81F825CE-B9B8-4C5D-95B7-EAC84AA1529B}" type="slidenum">
              <a:rPr lang="en-IN" sz="700" smtClean="0">
                <a:solidFill>
                  <a:prstClr val="white"/>
                </a:solidFill>
                <a:ea typeface="Lato Light" panose="020F0502020204030203" pitchFamily="34" charset="0"/>
                <a:cs typeface="Arial" panose="020B0604020202020204" pitchFamily="34" charset="0"/>
              </a:rPr>
              <a:pPr algn="r"/>
              <a:t>‹#›</a:t>
            </a:fld>
            <a:endParaRPr lang="en-IN" sz="700" dirty="0">
              <a:solidFill>
                <a:prstClr val="white"/>
              </a:solidFill>
              <a:ea typeface="Lato Light" panose="020F0502020204030203" pitchFamily="34" charset="0"/>
              <a:cs typeface="Arial" panose="020B0604020202020204" pitchFamily="34" charset="0"/>
            </a:endParaRPr>
          </a:p>
        </p:txBody>
      </p:sp>
      <p:sp>
        <p:nvSpPr>
          <p:cNvPr id="11" name="TextBox 10"/>
          <p:cNvSpPr txBox="1"/>
          <p:nvPr userDrawn="1"/>
        </p:nvSpPr>
        <p:spPr>
          <a:xfrm>
            <a:off x="5059594" y="6678675"/>
            <a:ext cx="2072813" cy="153888"/>
          </a:xfrm>
          <a:prstGeom prst="rect">
            <a:avLst/>
          </a:prstGeom>
          <a:noFill/>
        </p:spPr>
        <p:txBody>
          <a:bodyPr wrap="square" tIns="0" rtlCol="0">
            <a:spAutoFit/>
          </a:bodyPr>
          <a:lstStyle/>
          <a:p>
            <a:pPr algn="ctr">
              <a:defRPr/>
            </a:pPr>
            <a:r>
              <a:rPr lang="fr-FR" sz="700" dirty="0">
                <a:solidFill>
                  <a:prstClr val="white"/>
                </a:solidFill>
                <a:ea typeface="Arial" charset="0"/>
                <a:cs typeface="Arial" charset="0"/>
              </a:rPr>
              <a:t>©2019 LiquidHub — Internal &amp; Confidential</a:t>
            </a:r>
          </a:p>
        </p:txBody>
      </p:sp>
    </p:spTree>
    <p:extLst>
      <p:ext uri="{BB962C8B-B14F-4D97-AF65-F5344CB8AC3E}">
        <p14:creationId xmlns:p14="http://schemas.microsoft.com/office/powerpoint/2010/main" val="33225019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334963" y="6678675"/>
            <a:ext cx="654056" cy="144000"/>
          </a:xfrm>
          <a:prstGeom prst="rect">
            <a:avLst/>
          </a:prstGeom>
        </p:spPr>
      </p:pic>
      <p:sp>
        <p:nvSpPr>
          <p:cNvPr id="9" name="TextBox 8"/>
          <p:cNvSpPr txBox="1"/>
          <p:nvPr userDrawn="1"/>
        </p:nvSpPr>
        <p:spPr>
          <a:xfrm>
            <a:off x="10028238" y="6671360"/>
            <a:ext cx="1828800" cy="153888"/>
          </a:xfrm>
          <a:prstGeom prst="rect">
            <a:avLst/>
          </a:prstGeom>
          <a:noFill/>
        </p:spPr>
        <p:txBody>
          <a:bodyPr wrap="square" lIns="0" tIns="0" rIns="0" bIns="45720" rtlCol="0">
            <a:spAutoFit/>
          </a:bodyPr>
          <a:lstStyle/>
          <a:p>
            <a:pPr algn="r"/>
            <a:fld id="{81F825CE-B9B8-4C5D-95B7-EAC84AA1529B}" type="slidenum">
              <a:rPr lang="en-IN" sz="700" smtClean="0">
                <a:solidFill>
                  <a:prstClr val="white"/>
                </a:solidFill>
                <a:ea typeface="Lato Light" panose="020F0502020204030203" pitchFamily="34" charset="0"/>
                <a:cs typeface="Arial" panose="020B0604020202020204" pitchFamily="34" charset="0"/>
              </a:rPr>
              <a:pPr algn="r"/>
              <a:t>‹#›</a:t>
            </a:fld>
            <a:endParaRPr lang="en-IN" sz="700" dirty="0">
              <a:solidFill>
                <a:prstClr val="white"/>
              </a:solidFill>
              <a:ea typeface="Lato Light" panose="020F0502020204030203" pitchFamily="34" charset="0"/>
              <a:cs typeface="Arial" panose="020B0604020202020204" pitchFamily="34" charset="0"/>
            </a:endParaRPr>
          </a:p>
        </p:txBody>
      </p:sp>
      <p:sp>
        <p:nvSpPr>
          <p:cNvPr id="7" name="Title 1"/>
          <p:cNvSpPr>
            <a:spLocks noGrp="1"/>
          </p:cNvSpPr>
          <p:nvPr>
            <p:ph type="title" hasCustomPrompt="1"/>
          </p:nvPr>
        </p:nvSpPr>
        <p:spPr>
          <a:xfrm>
            <a:off x="963084" y="3079678"/>
            <a:ext cx="10363200" cy="803533"/>
          </a:xfrm>
        </p:spPr>
        <p:txBody>
          <a:bodyPr anchor="t"/>
          <a:lstStyle>
            <a:lvl1pPr algn="ctr">
              <a:defRPr sz="4000" b="0" cap="none" spc="0" baseline="0">
                <a:solidFill>
                  <a:schemeClr val="bg1"/>
                </a:solidFill>
                <a:latin typeface="Arial" charset="0"/>
                <a:ea typeface="Arial" charset="0"/>
                <a:cs typeface="Arial" charset="0"/>
              </a:defRPr>
            </a:lvl1pPr>
          </a:lstStyle>
          <a:p>
            <a:r>
              <a:rPr lang="en-US" dirty="0"/>
              <a:t>Section Name Here</a:t>
            </a:r>
          </a:p>
        </p:txBody>
      </p:sp>
      <p:sp>
        <p:nvSpPr>
          <p:cNvPr id="6" name="TextBox 5"/>
          <p:cNvSpPr txBox="1"/>
          <p:nvPr userDrawn="1"/>
        </p:nvSpPr>
        <p:spPr>
          <a:xfrm>
            <a:off x="5059594" y="6678675"/>
            <a:ext cx="2072813" cy="153888"/>
          </a:xfrm>
          <a:prstGeom prst="rect">
            <a:avLst/>
          </a:prstGeom>
          <a:noFill/>
        </p:spPr>
        <p:txBody>
          <a:bodyPr wrap="square" tIns="0" rtlCol="0">
            <a:spAutoFit/>
          </a:bodyPr>
          <a:lstStyle/>
          <a:p>
            <a:pPr algn="ctr">
              <a:defRPr/>
            </a:pPr>
            <a:r>
              <a:rPr lang="fr-FR" sz="700" dirty="0">
                <a:solidFill>
                  <a:prstClr val="white"/>
                </a:solidFill>
                <a:ea typeface="Arial" charset="0"/>
                <a:cs typeface="Arial" charset="0"/>
              </a:rPr>
              <a:t>©2016 LiquidHub — Internal &amp; </a:t>
            </a:r>
            <a:r>
              <a:rPr lang="fr-FR" sz="700" dirty="0" err="1">
                <a:solidFill>
                  <a:prstClr val="white"/>
                </a:solidFill>
                <a:ea typeface="Arial" charset="0"/>
                <a:cs typeface="Arial" charset="0"/>
              </a:rPr>
              <a:t>Confidential</a:t>
            </a:r>
            <a:endParaRPr lang="fr-FR" sz="700" dirty="0">
              <a:solidFill>
                <a:prstClr val="white"/>
              </a:solidFill>
              <a:ea typeface="Arial" charset="0"/>
              <a:cs typeface="Arial" charset="0"/>
            </a:endParaRPr>
          </a:p>
        </p:txBody>
      </p:sp>
    </p:spTree>
    <p:extLst>
      <p:ext uri="{BB962C8B-B14F-4D97-AF65-F5344CB8AC3E}">
        <p14:creationId xmlns:p14="http://schemas.microsoft.com/office/powerpoint/2010/main" val="2803177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227349"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227349"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474016"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pic>
        <p:nvPicPr>
          <p:cNvPr id="10" name="Graphic 9">
            <a:extLst>
              <a:ext uri="{FF2B5EF4-FFF2-40B4-BE49-F238E27FC236}">
                <a16:creationId xmlns:a16="http://schemas.microsoft.com/office/drawing/2014/main" id="{DDCA2B41-0A1F-45C2-A74A-EB99E41096F1}"/>
              </a:ext>
            </a:extLst>
          </p:cNvPr>
          <p:cNvPicPr>
            <a:picLocks noChangeAspect="1"/>
          </p:cNvPicPr>
          <p:nvPr userDrawn="1"/>
        </p:nvPicPr>
        <p:blipFill rotWithShape="1">
          <a:blip r:embed="rId2" cstate="print">
            <a:extLst>
              <a:ext uri="{96DAC541-7B7A-43D3-8B79-37D633B846F1}">
                <asvg:svgBlip xmlns:asvg="http://schemas.microsoft.com/office/drawing/2016/SVG/main" r:embed="rId3"/>
              </a:ext>
            </a:extLst>
          </a:blip>
          <a:srcRect l="81836" t="-4713" b="16530"/>
          <a:stretch/>
        </p:blipFill>
        <p:spPr>
          <a:xfrm>
            <a:off x="11491419" y="164829"/>
            <a:ext cx="424356" cy="459624"/>
          </a:xfrm>
          <a:prstGeom prst="rect">
            <a:avLst/>
          </a:prstGeom>
        </p:spPr>
      </p:pic>
      <p:sp>
        <p:nvSpPr>
          <p:cNvPr id="2" name="Titre 1"/>
          <p:cNvSpPr>
            <a:spLocks noGrp="1"/>
          </p:cNvSpPr>
          <p:nvPr>
            <p:ph type="title"/>
          </p:nvPr>
        </p:nvSpPr>
        <p:spPr>
          <a:xfrm>
            <a:off x="227349" y="0"/>
            <a:ext cx="11125236" cy="1104900"/>
          </a:xfrm>
        </p:spPr>
        <p:txBody>
          <a:bodyPr/>
          <a:lstStyle/>
          <a:p>
            <a:r>
              <a:rPr lang="en-US"/>
              <a:t>Click to edit Master title style</a:t>
            </a:r>
            <a:endParaRPr lang="en-US" dirty="0"/>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474016"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63513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Header Grass">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963084" y="3027234"/>
            <a:ext cx="10363200" cy="803533"/>
          </a:xfrm>
        </p:spPr>
        <p:txBody>
          <a:bodyPr anchor="t"/>
          <a:lstStyle>
            <a:lvl1pPr algn="ctr">
              <a:defRPr sz="4000" b="0" cap="none" spc="0">
                <a:solidFill>
                  <a:srgbClr val="055280"/>
                </a:solidFill>
                <a:latin typeface="Arial" charset="0"/>
                <a:ea typeface="Arial" charset="0"/>
                <a:cs typeface="Arial" charset="0"/>
              </a:defRPr>
            </a:lvl1pPr>
          </a:lstStyle>
          <a:p>
            <a:r>
              <a:rPr lang="en-US" dirty="0"/>
              <a:t>Section Name Here</a:t>
            </a:r>
          </a:p>
        </p:txBody>
      </p:sp>
      <p:pic>
        <p:nvPicPr>
          <p:cNvPr id="7" name="Picture 6"/>
          <p:cNvPicPr>
            <a:picLocks noChangeAspect="1"/>
          </p:cNvPicPr>
          <p:nvPr userDrawn="1"/>
        </p:nvPicPr>
        <p:blipFill>
          <a:blip r:embed="rId3"/>
          <a:stretch>
            <a:fillRect/>
          </a:stretch>
        </p:blipFill>
        <p:spPr>
          <a:xfrm>
            <a:off x="334963" y="6678675"/>
            <a:ext cx="654056" cy="144000"/>
          </a:xfrm>
          <a:prstGeom prst="rect">
            <a:avLst/>
          </a:prstGeom>
        </p:spPr>
      </p:pic>
      <p:sp>
        <p:nvSpPr>
          <p:cNvPr id="9" name="TextBox 8"/>
          <p:cNvSpPr txBox="1"/>
          <p:nvPr userDrawn="1"/>
        </p:nvSpPr>
        <p:spPr>
          <a:xfrm>
            <a:off x="10028238" y="6671360"/>
            <a:ext cx="1828800" cy="153888"/>
          </a:xfrm>
          <a:prstGeom prst="rect">
            <a:avLst/>
          </a:prstGeom>
          <a:noFill/>
        </p:spPr>
        <p:txBody>
          <a:bodyPr wrap="square" lIns="0" tIns="0" rIns="0" bIns="45720" rtlCol="0">
            <a:spAutoFit/>
          </a:bodyPr>
          <a:lstStyle/>
          <a:p>
            <a:pPr algn="r"/>
            <a:fld id="{81F825CE-B9B8-4C5D-95B7-EAC84AA1529B}" type="slidenum">
              <a:rPr lang="en-IN" sz="700" smtClean="0">
                <a:solidFill>
                  <a:prstClr val="white"/>
                </a:solidFill>
                <a:ea typeface="Lato Light" panose="020F0502020204030203" pitchFamily="34" charset="0"/>
                <a:cs typeface="Arial" panose="020B0604020202020204" pitchFamily="34" charset="0"/>
              </a:rPr>
              <a:pPr algn="r"/>
              <a:t>‹#›</a:t>
            </a:fld>
            <a:endParaRPr lang="en-IN" sz="700" dirty="0">
              <a:solidFill>
                <a:prstClr val="white"/>
              </a:solidFill>
              <a:ea typeface="Lato Light" panose="020F0502020204030203" pitchFamily="34" charset="0"/>
              <a:cs typeface="Arial" panose="020B0604020202020204" pitchFamily="34" charset="0"/>
            </a:endParaRPr>
          </a:p>
        </p:txBody>
      </p:sp>
      <p:sp>
        <p:nvSpPr>
          <p:cNvPr id="8" name="TextBox 7"/>
          <p:cNvSpPr txBox="1"/>
          <p:nvPr userDrawn="1"/>
        </p:nvSpPr>
        <p:spPr>
          <a:xfrm>
            <a:off x="5059594" y="6678675"/>
            <a:ext cx="2072813" cy="153888"/>
          </a:xfrm>
          <a:prstGeom prst="rect">
            <a:avLst/>
          </a:prstGeom>
          <a:noFill/>
        </p:spPr>
        <p:txBody>
          <a:bodyPr wrap="square" tIns="0" rtlCol="0">
            <a:spAutoFit/>
          </a:bodyPr>
          <a:lstStyle/>
          <a:p>
            <a:pPr algn="ctr">
              <a:defRPr/>
            </a:pPr>
            <a:r>
              <a:rPr lang="fr-FR" sz="700" dirty="0">
                <a:solidFill>
                  <a:prstClr val="white"/>
                </a:solidFill>
                <a:ea typeface="Arial" charset="0"/>
                <a:cs typeface="Arial" charset="0"/>
              </a:rPr>
              <a:t>©2016 LiquidHub — </a:t>
            </a:r>
            <a:r>
              <a:rPr lang="fr-FR" sz="700" dirty="0" err="1">
                <a:solidFill>
                  <a:prstClr val="white"/>
                </a:solidFill>
                <a:ea typeface="Arial" charset="0"/>
                <a:cs typeface="Arial" charset="0"/>
              </a:rPr>
              <a:t>Internal</a:t>
            </a:r>
            <a:r>
              <a:rPr lang="fr-FR" sz="700" dirty="0">
                <a:solidFill>
                  <a:prstClr val="white"/>
                </a:solidFill>
                <a:ea typeface="Arial" charset="0"/>
                <a:cs typeface="Arial" charset="0"/>
              </a:rPr>
              <a:t> &amp; </a:t>
            </a:r>
            <a:r>
              <a:rPr lang="fr-FR" sz="700" dirty="0" err="1">
                <a:solidFill>
                  <a:prstClr val="white"/>
                </a:solidFill>
                <a:ea typeface="Arial" charset="0"/>
                <a:cs typeface="Arial" charset="0"/>
              </a:rPr>
              <a:t>Confidential</a:t>
            </a:r>
            <a:endParaRPr lang="fr-FR" sz="700" dirty="0">
              <a:solidFill>
                <a:prstClr val="white"/>
              </a:solidFill>
              <a:ea typeface="Arial" charset="0"/>
              <a:cs typeface="Arial" charset="0"/>
            </a:endParaRPr>
          </a:p>
        </p:txBody>
      </p:sp>
    </p:spTree>
    <p:extLst>
      <p:ext uri="{BB962C8B-B14F-4D97-AF65-F5344CB8AC3E}">
        <p14:creationId xmlns:p14="http://schemas.microsoft.com/office/powerpoint/2010/main" val="29876711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Header/Sub header Grass">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963084" y="3027234"/>
            <a:ext cx="10363200" cy="803533"/>
          </a:xfrm>
        </p:spPr>
        <p:txBody>
          <a:bodyPr anchor="t"/>
          <a:lstStyle>
            <a:lvl1pPr algn="ctr">
              <a:defRPr sz="4000" b="0" cap="none" spc="0">
                <a:solidFill>
                  <a:srgbClr val="055280"/>
                </a:solidFill>
                <a:latin typeface="Arial" charset="0"/>
                <a:ea typeface="Arial" charset="0"/>
                <a:cs typeface="Arial" charset="0"/>
              </a:defRPr>
            </a:lvl1pPr>
          </a:lstStyle>
          <a:p>
            <a:r>
              <a:rPr lang="en-US" dirty="0"/>
              <a:t>Section Name Here</a:t>
            </a:r>
          </a:p>
        </p:txBody>
      </p:sp>
      <p:pic>
        <p:nvPicPr>
          <p:cNvPr id="7" name="Picture 6"/>
          <p:cNvPicPr>
            <a:picLocks noChangeAspect="1"/>
          </p:cNvPicPr>
          <p:nvPr userDrawn="1"/>
        </p:nvPicPr>
        <p:blipFill>
          <a:blip r:embed="rId3"/>
          <a:stretch>
            <a:fillRect/>
          </a:stretch>
        </p:blipFill>
        <p:spPr>
          <a:xfrm>
            <a:off x="334963" y="6678675"/>
            <a:ext cx="654056" cy="144000"/>
          </a:xfrm>
          <a:prstGeom prst="rect">
            <a:avLst/>
          </a:prstGeom>
        </p:spPr>
      </p:pic>
      <p:sp>
        <p:nvSpPr>
          <p:cNvPr id="9" name="TextBox 8"/>
          <p:cNvSpPr txBox="1"/>
          <p:nvPr userDrawn="1"/>
        </p:nvSpPr>
        <p:spPr>
          <a:xfrm>
            <a:off x="10028238" y="6671360"/>
            <a:ext cx="1828800" cy="153888"/>
          </a:xfrm>
          <a:prstGeom prst="rect">
            <a:avLst/>
          </a:prstGeom>
          <a:noFill/>
        </p:spPr>
        <p:txBody>
          <a:bodyPr wrap="square" lIns="0" tIns="0" rIns="0" bIns="45720" rtlCol="0">
            <a:spAutoFit/>
          </a:bodyPr>
          <a:lstStyle/>
          <a:p>
            <a:pPr algn="r"/>
            <a:fld id="{81F825CE-B9B8-4C5D-95B7-EAC84AA1529B}" type="slidenum">
              <a:rPr lang="en-IN" sz="700" smtClean="0">
                <a:solidFill>
                  <a:prstClr val="white"/>
                </a:solidFill>
                <a:ea typeface="Lato Light" panose="020F0502020204030203" pitchFamily="34" charset="0"/>
                <a:cs typeface="Arial" panose="020B0604020202020204" pitchFamily="34" charset="0"/>
              </a:rPr>
              <a:pPr algn="r"/>
              <a:t>‹#›</a:t>
            </a:fld>
            <a:endParaRPr lang="en-IN" sz="700" dirty="0">
              <a:solidFill>
                <a:prstClr val="white"/>
              </a:solidFill>
              <a:ea typeface="Lato Light" panose="020F0502020204030203" pitchFamily="34" charset="0"/>
              <a:cs typeface="Arial" panose="020B0604020202020204" pitchFamily="34" charset="0"/>
            </a:endParaRPr>
          </a:p>
        </p:txBody>
      </p:sp>
      <p:sp>
        <p:nvSpPr>
          <p:cNvPr id="8" name="Text Placeholder 2"/>
          <p:cNvSpPr>
            <a:spLocks noGrp="1"/>
          </p:cNvSpPr>
          <p:nvPr>
            <p:ph type="body" idx="1" hasCustomPrompt="1"/>
          </p:nvPr>
        </p:nvSpPr>
        <p:spPr>
          <a:xfrm>
            <a:off x="963084" y="2537696"/>
            <a:ext cx="10363200" cy="480197"/>
          </a:xfrm>
        </p:spPr>
        <p:txBody>
          <a:bodyPr anchor="b">
            <a:normAutofit/>
          </a:bodyPr>
          <a:lstStyle>
            <a:lvl1pPr marL="0" indent="0" algn="ctr">
              <a:buNone/>
              <a:defRPr sz="1600" spc="0" baseline="0">
                <a:solidFill>
                  <a:srgbClr val="28AAE0"/>
                </a:solidFill>
                <a:latin typeface="Arial" charset="0"/>
                <a:ea typeface="Arial" charset="0"/>
                <a:cs typeface="Arial"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Subtitle Here</a:t>
            </a:r>
          </a:p>
        </p:txBody>
      </p:sp>
      <p:sp>
        <p:nvSpPr>
          <p:cNvPr id="10" name="TextBox 9"/>
          <p:cNvSpPr txBox="1"/>
          <p:nvPr userDrawn="1"/>
        </p:nvSpPr>
        <p:spPr>
          <a:xfrm>
            <a:off x="5059594" y="6678675"/>
            <a:ext cx="2072813" cy="153888"/>
          </a:xfrm>
          <a:prstGeom prst="rect">
            <a:avLst/>
          </a:prstGeom>
          <a:noFill/>
        </p:spPr>
        <p:txBody>
          <a:bodyPr wrap="square" tIns="0" rtlCol="0">
            <a:spAutoFit/>
          </a:bodyPr>
          <a:lstStyle/>
          <a:p>
            <a:pPr algn="ctr">
              <a:defRPr/>
            </a:pPr>
            <a:r>
              <a:rPr lang="fr-FR" sz="700" dirty="0">
                <a:solidFill>
                  <a:prstClr val="white"/>
                </a:solidFill>
                <a:ea typeface="Arial" charset="0"/>
                <a:cs typeface="Arial" charset="0"/>
              </a:rPr>
              <a:t>©2016 LiquidHub — </a:t>
            </a:r>
            <a:r>
              <a:rPr lang="fr-FR" sz="700" dirty="0" err="1">
                <a:solidFill>
                  <a:prstClr val="white"/>
                </a:solidFill>
                <a:ea typeface="Arial" charset="0"/>
                <a:cs typeface="Arial" charset="0"/>
              </a:rPr>
              <a:t>Internal</a:t>
            </a:r>
            <a:r>
              <a:rPr lang="fr-FR" sz="700" dirty="0">
                <a:solidFill>
                  <a:prstClr val="white"/>
                </a:solidFill>
                <a:ea typeface="Arial" charset="0"/>
                <a:cs typeface="Arial" charset="0"/>
              </a:rPr>
              <a:t> &amp; </a:t>
            </a:r>
            <a:r>
              <a:rPr lang="fr-FR" sz="700" dirty="0" err="1">
                <a:solidFill>
                  <a:prstClr val="white"/>
                </a:solidFill>
                <a:ea typeface="Arial" charset="0"/>
                <a:cs typeface="Arial" charset="0"/>
              </a:rPr>
              <a:t>Confidential</a:t>
            </a:r>
            <a:endParaRPr lang="fr-FR" sz="700" dirty="0">
              <a:solidFill>
                <a:prstClr val="white"/>
              </a:solidFill>
              <a:ea typeface="Arial" charset="0"/>
              <a:cs typeface="Arial" charset="0"/>
            </a:endParaRPr>
          </a:p>
        </p:txBody>
      </p:sp>
    </p:spTree>
    <p:extLst>
      <p:ext uri="{BB962C8B-B14F-4D97-AF65-F5344CB8AC3E}">
        <p14:creationId xmlns:p14="http://schemas.microsoft.com/office/powerpoint/2010/main" val="652816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Header Still">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01082" y="3027234"/>
            <a:ext cx="11687205" cy="803533"/>
          </a:xfrm>
        </p:spPr>
        <p:txBody>
          <a:bodyPr anchor="t"/>
          <a:lstStyle>
            <a:lvl1pPr algn="ctr">
              <a:defRPr sz="4000" b="0" cap="none" spc="0">
                <a:solidFill>
                  <a:srgbClr val="055280"/>
                </a:solidFill>
                <a:latin typeface="Arial" charset="0"/>
                <a:ea typeface="Arial" charset="0"/>
                <a:cs typeface="Arial" charset="0"/>
              </a:defRPr>
            </a:lvl1pPr>
          </a:lstStyle>
          <a:p>
            <a:r>
              <a:rPr lang="en-US" dirty="0"/>
              <a:t>Section Name Here</a:t>
            </a:r>
          </a:p>
        </p:txBody>
      </p:sp>
      <p:pic>
        <p:nvPicPr>
          <p:cNvPr id="8" name="Picture 7"/>
          <p:cNvPicPr>
            <a:picLocks noChangeAspect="1"/>
          </p:cNvPicPr>
          <p:nvPr userDrawn="1"/>
        </p:nvPicPr>
        <p:blipFill>
          <a:blip r:embed="rId3"/>
          <a:stretch>
            <a:fillRect/>
          </a:stretch>
        </p:blipFill>
        <p:spPr>
          <a:xfrm>
            <a:off x="334963" y="6678675"/>
            <a:ext cx="654056" cy="144000"/>
          </a:xfrm>
          <a:prstGeom prst="rect">
            <a:avLst/>
          </a:prstGeom>
        </p:spPr>
      </p:pic>
      <p:sp>
        <p:nvSpPr>
          <p:cNvPr id="9" name="TextBox 8"/>
          <p:cNvSpPr txBox="1"/>
          <p:nvPr userDrawn="1"/>
        </p:nvSpPr>
        <p:spPr>
          <a:xfrm>
            <a:off x="10028238" y="6671360"/>
            <a:ext cx="1828800" cy="153888"/>
          </a:xfrm>
          <a:prstGeom prst="rect">
            <a:avLst/>
          </a:prstGeom>
          <a:noFill/>
        </p:spPr>
        <p:txBody>
          <a:bodyPr wrap="square" lIns="0" tIns="0" rIns="0" bIns="45720" rtlCol="0">
            <a:spAutoFit/>
          </a:bodyPr>
          <a:lstStyle/>
          <a:p>
            <a:pPr algn="r"/>
            <a:fld id="{81F825CE-B9B8-4C5D-95B7-EAC84AA1529B}" type="slidenum">
              <a:rPr lang="en-IN" sz="700" smtClean="0">
                <a:solidFill>
                  <a:prstClr val="white"/>
                </a:solidFill>
                <a:ea typeface="Lato Light" panose="020F0502020204030203" pitchFamily="34" charset="0"/>
                <a:cs typeface="Arial" panose="020B0604020202020204" pitchFamily="34" charset="0"/>
              </a:rPr>
              <a:pPr algn="r"/>
              <a:t>‹#›</a:t>
            </a:fld>
            <a:endParaRPr lang="en-IN" sz="700" dirty="0">
              <a:solidFill>
                <a:prstClr val="white"/>
              </a:solidFill>
              <a:ea typeface="Lato Light" panose="020F0502020204030203" pitchFamily="34" charset="0"/>
              <a:cs typeface="Arial" panose="020B0604020202020204" pitchFamily="34" charset="0"/>
            </a:endParaRPr>
          </a:p>
        </p:txBody>
      </p:sp>
      <p:sp>
        <p:nvSpPr>
          <p:cNvPr id="7" name="TextBox 6"/>
          <p:cNvSpPr txBox="1"/>
          <p:nvPr userDrawn="1"/>
        </p:nvSpPr>
        <p:spPr>
          <a:xfrm>
            <a:off x="5059594" y="6678675"/>
            <a:ext cx="2072813" cy="153888"/>
          </a:xfrm>
          <a:prstGeom prst="rect">
            <a:avLst/>
          </a:prstGeom>
          <a:noFill/>
        </p:spPr>
        <p:txBody>
          <a:bodyPr wrap="square" tIns="0" rtlCol="0">
            <a:spAutoFit/>
          </a:bodyPr>
          <a:lstStyle/>
          <a:p>
            <a:pPr algn="ctr">
              <a:defRPr/>
            </a:pPr>
            <a:r>
              <a:rPr lang="fr-FR" sz="700" dirty="0">
                <a:solidFill>
                  <a:prstClr val="white"/>
                </a:solidFill>
                <a:ea typeface="Arial" charset="0"/>
                <a:cs typeface="Arial" charset="0"/>
              </a:rPr>
              <a:t>©2016 LiquidHub — </a:t>
            </a:r>
            <a:r>
              <a:rPr lang="fr-FR" sz="700" dirty="0" err="1">
                <a:solidFill>
                  <a:prstClr val="white"/>
                </a:solidFill>
                <a:ea typeface="Arial" charset="0"/>
                <a:cs typeface="Arial" charset="0"/>
              </a:rPr>
              <a:t>Internal</a:t>
            </a:r>
            <a:r>
              <a:rPr lang="fr-FR" sz="700" dirty="0">
                <a:solidFill>
                  <a:prstClr val="white"/>
                </a:solidFill>
                <a:ea typeface="Arial" charset="0"/>
                <a:cs typeface="Arial" charset="0"/>
              </a:rPr>
              <a:t> &amp; </a:t>
            </a:r>
            <a:r>
              <a:rPr lang="fr-FR" sz="700" dirty="0" err="1">
                <a:solidFill>
                  <a:prstClr val="white"/>
                </a:solidFill>
                <a:ea typeface="Arial" charset="0"/>
                <a:cs typeface="Arial" charset="0"/>
              </a:rPr>
              <a:t>Confidential</a:t>
            </a:r>
            <a:endParaRPr lang="fr-FR" sz="700" dirty="0">
              <a:solidFill>
                <a:prstClr val="white"/>
              </a:solidFill>
              <a:ea typeface="Arial" charset="0"/>
              <a:cs typeface="Arial" charset="0"/>
            </a:endParaRPr>
          </a:p>
        </p:txBody>
      </p:sp>
    </p:spTree>
    <p:extLst>
      <p:ext uri="{BB962C8B-B14F-4D97-AF65-F5344CB8AC3E}">
        <p14:creationId xmlns:p14="http://schemas.microsoft.com/office/powerpoint/2010/main" val="12521573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Sub header Still">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01082" y="3027234"/>
            <a:ext cx="11687205" cy="803533"/>
          </a:xfrm>
        </p:spPr>
        <p:txBody>
          <a:bodyPr anchor="t"/>
          <a:lstStyle>
            <a:lvl1pPr algn="ctr">
              <a:defRPr sz="4000" b="0" cap="none" spc="0">
                <a:solidFill>
                  <a:srgbClr val="055280"/>
                </a:solidFill>
                <a:latin typeface="Arial" charset="0"/>
                <a:ea typeface="Arial" charset="0"/>
                <a:cs typeface="Arial" charset="0"/>
              </a:defRPr>
            </a:lvl1pPr>
          </a:lstStyle>
          <a:p>
            <a:r>
              <a:rPr lang="en-US" dirty="0"/>
              <a:t>Section Name Here</a:t>
            </a:r>
          </a:p>
        </p:txBody>
      </p:sp>
      <p:pic>
        <p:nvPicPr>
          <p:cNvPr id="8" name="Picture 7"/>
          <p:cNvPicPr>
            <a:picLocks noChangeAspect="1"/>
          </p:cNvPicPr>
          <p:nvPr userDrawn="1"/>
        </p:nvPicPr>
        <p:blipFill>
          <a:blip r:embed="rId3"/>
          <a:stretch>
            <a:fillRect/>
          </a:stretch>
        </p:blipFill>
        <p:spPr>
          <a:xfrm>
            <a:off x="334963" y="6678675"/>
            <a:ext cx="654056" cy="144000"/>
          </a:xfrm>
          <a:prstGeom prst="rect">
            <a:avLst/>
          </a:prstGeom>
        </p:spPr>
      </p:pic>
      <p:sp>
        <p:nvSpPr>
          <p:cNvPr id="9" name="TextBox 8"/>
          <p:cNvSpPr txBox="1"/>
          <p:nvPr userDrawn="1"/>
        </p:nvSpPr>
        <p:spPr>
          <a:xfrm>
            <a:off x="10028238" y="6671360"/>
            <a:ext cx="1828800" cy="153888"/>
          </a:xfrm>
          <a:prstGeom prst="rect">
            <a:avLst/>
          </a:prstGeom>
          <a:noFill/>
        </p:spPr>
        <p:txBody>
          <a:bodyPr wrap="square" lIns="0" tIns="0" rIns="0" bIns="45720" rtlCol="0">
            <a:spAutoFit/>
          </a:bodyPr>
          <a:lstStyle/>
          <a:p>
            <a:pPr algn="r"/>
            <a:fld id="{81F825CE-B9B8-4C5D-95B7-EAC84AA1529B}" type="slidenum">
              <a:rPr lang="en-IN" sz="700" smtClean="0">
                <a:solidFill>
                  <a:prstClr val="white"/>
                </a:solidFill>
                <a:ea typeface="Lato Light" panose="020F0502020204030203" pitchFamily="34" charset="0"/>
                <a:cs typeface="Arial" panose="020B0604020202020204" pitchFamily="34" charset="0"/>
              </a:rPr>
              <a:pPr algn="r"/>
              <a:t>‹#›</a:t>
            </a:fld>
            <a:endParaRPr lang="en-IN" sz="700" dirty="0">
              <a:solidFill>
                <a:prstClr val="white"/>
              </a:solidFill>
              <a:ea typeface="Lato Light" panose="020F0502020204030203" pitchFamily="34" charset="0"/>
              <a:cs typeface="Arial" panose="020B0604020202020204" pitchFamily="34" charset="0"/>
            </a:endParaRPr>
          </a:p>
        </p:txBody>
      </p:sp>
      <p:sp>
        <p:nvSpPr>
          <p:cNvPr id="7" name="Text Placeholder 2"/>
          <p:cNvSpPr>
            <a:spLocks noGrp="1"/>
          </p:cNvSpPr>
          <p:nvPr>
            <p:ph type="body" idx="1" hasCustomPrompt="1"/>
          </p:nvPr>
        </p:nvSpPr>
        <p:spPr>
          <a:xfrm>
            <a:off x="963084" y="2537696"/>
            <a:ext cx="10363200" cy="480197"/>
          </a:xfrm>
        </p:spPr>
        <p:txBody>
          <a:bodyPr anchor="b">
            <a:normAutofit/>
          </a:bodyPr>
          <a:lstStyle>
            <a:lvl1pPr marL="0" indent="0" algn="ctr">
              <a:buNone/>
              <a:defRPr sz="1600" spc="0" baseline="0">
                <a:solidFill>
                  <a:schemeClr val="bg1"/>
                </a:solidFill>
                <a:latin typeface="Arial" charset="0"/>
                <a:ea typeface="Arial" charset="0"/>
                <a:cs typeface="Arial"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Subtitle Here</a:t>
            </a:r>
          </a:p>
        </p:txBody>
      </p:sp>
      <p:sp>
        <p:nvSpPr>
          <p:cNvPr id="10" name="TextBox 9"/>
          <p:cNvSpPr txBox="1"/>
          <p:nvPr userDrawn="1"/>
        </p:nvSpPr>
        <p:spPr>
          <a:xfrm>
            <a:off x="5059594" y="6678675"/>
            <a:ext cx="2072813" cy="153888"/>
          </a:xfrm>
          <a:prstGeom prst="rect">
            <a:avLst/>
          </a:prstGeom>
          <a:noFill/>
        </p:spPr>
        <p:txBody>
          <a:bodyPr wrap="square" tIns="0" rtlCol="0">
            <a:spAutoFit/>
          </a:bodyPr>
          <a:lstStyle/>
          <a:p>
            <a:pPr algn="ctr">
              <a:defRPr/>
            </a:pPr>
            <a:r>
              <a:rPr lang="fr-FR" sz="700" dirty="0">
                <a:solidFill>
                  <a:prstClr val="white"/>
                </a:solidFill>
                <a:ea typeface="Arial" charset="0"/>
                <a:cs typeface="Arial" charset="0"/>
              </a:rPr>
              <a:t>©2016 LiquidHub — </a:t>
            </a:r>
            <a:r>
              <a:rPr lang="fr-FR" sz="700" dirty="0" err="1">
                <a:solidFill>
                  <a:prstClr val="white"/>
                </a:solidFill>
                <a:ea typeface="Arial" charset="0"/>
                <a:cs typeface="Arial" charset="0"/>
              </a:rPr>
              <a:t>Internal</a:t>
            </a:r>
            <a:r>
              <a:rPr lang="fr-FR" sz="700" dirty="0">
                <a:solidFill>
                  <a:prstClr val="white"/>
                </a:solidFill>
                <a:ea typeface="Arial" charset="0"/>
                <a:cs typeface="Arial" charset="0"/>
              </a:rPr>
              <a:t> &amp; </a:t>
            </a:r>
            <a:r>
              <a:rPr lang="fr-FR" sz="700" dirty="0" err="1">
                <a:solidFill>
                  <a:prstClr val="white"/>
                </a:solidFill>
                <a:ea typeface="Arial" charset="0"/>
                <a:cs typeface="Arial" charset="0"/>
              </a:rPr>
              <a:t>Confidential</a:t>
            </a:r>
            <a:endParaRPr lang="fr-FR" sz="700" dirty="0">
              <a:solidFill>
                <a:prstClr val="white"/>
              </a:solidFill>
              <a:ea typeface="Arial" charset="0"/>
              <a:cs typeface="Arial" charset="0"/>
            </a:endParaRPr>
          </a:p>
        </p:txBody>
      </p:sp>
    </p:spTree>
    <p:extLst>
      <p:ext uri="{BB962C8B-B14F-4D97-AF65-F5344CB8AC3E}">
        <p14:creationId xmlns:p14="http://schemas.microsoft.com/office/powerpoint/2010/main" val="33963956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Header Thi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91912" y="3027234"/>
            <a:ext cx="7730685" cy="803533"/>
          </a:xfrm>
        </p:spPr>
        <p:txBody>
          <a:bodyPr anchor="t"/>
          <a:lstStyle>
            <a:lvl1pPr algn="ctr">
              <a:defRPr sz="4000" b="0" cap="none" spc="0">
                <a:solidFill>
                  <a:srgbClr val="055280"/>
                </a:solidFill>
                <a:latin typeface="Arial" charset="0"/>
                <a:ea typeface="Arial" charset="0"/>
                <a:cs typeface="Arial" charset="0"/>
              </a:defRPr>
            </a:lvl1pPr>
          </a:lstStyle>
          <a:p>
            <a:r>
              <a:rPr lang="en-US" dirty="0"/>
              <a:t>Section Name Here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4963" y="6676131"/>
            <a:ext cx="658368" cy="143691"/>
          </a:xfrm>
          <a:prstGeom prst="rect">
            <a:avLst/>
          </a:prstGeom>
          <a:noFill/>
          <a:ln>
            <a:noFill/>
          </a:ln>
        </p:spPr>
      </p:pic>
      <p:sp>
        <p:nvSpPr>
          <p:cNvPr id="9" name="TextBox 8"/>
          <p:cNvSpPr txBox="1"/>
          <p:nvPr userDrawn="1"/>
        </p:nvSpPr>
        <p:spPr>
          <a:xfrm>
            <a:off x="10028238" y="6671360"/>
            <a:ext cx="1828800" cy="153888"/>
          </a:xfrm>
          <a:prstGeom prst="rect">
            <a:avLst/>
          </a:prstGeom>
          <a:noFill/>
        </p:spPr>
        <p:txBody>
          <a:bodyPr wrap="square" lIns="0" tIns="0" rIns="0" bIns="45720" rtlCol="0">
            <a:spAutoFit/>
          </a:bodyPr>
          <a:lstStyle/>
          <a:p>
            <a:pPr algn="r"/>
            <a:fld id="{81F825CE-B9B8-4C5D-95B7-EAC84AA1529B}" type="slidenum">
              <a:rPr lang="en-IN" sz="700" smtClean="0">
                <a:solidFill>
                  <a:prstClr val="white"/>
                </a:solidFill>
                <a:ea typeface="Lato Light" panose="020F0502020204030203" pitchFamily="34" charset="0"/>
                <a:cs typeface="Arial" panose="020B0604020202020204" pitchFamily="34" charset="0"/>
              </a:rPr>
              <a:pPr algn="r"/>
              <a:t>‹#›</a:t>
            </a:fld>
            <a:endParaRPr lang="en-IN" sz="700" dirty="0">
              <a:solidFill>
                <a:prstClr val="white"/>
              </a:solidFill>
              <a:ea typeface="Lato Light" panose="020F0502020204030203" pitchFamily="34" charset="0"/>
              <a:cs typeface="Arial" panose="020B0604020202020204" pitchFamily="34" charset="0"/>
            </a:endParaRPr>
          </a:p>
        </p:txBody>
      </p:sp>
      <p:sp>
        <p:nvSpPr>
          <p:cNvPr id="8" name="Footer Placeholder 4"/>
          <p:cNvSpPr>
            <a:spLocks noGrp="1"/>
          </p:cNvSpPr>
          <p:nvPr>
            <p:ph type="ftr" sz="quarter" idx="3"/>
          </p:nvPr>
        </p:nvSpPr>
        <p:spPr>
          <a:xfrm>
            <a:off x="4165600" y="6669088"/>
            <a:ext cx="3860800" cy="188912"/>
          </a:xfrm>
          <a:prstGeom prst="rect">
            <a:avLst/>
          </a:prstGeom>
        </p:spPr>
        <p:txBody>
          <a:bodyPr vert="horz" lIns="0" tIns="0" rIns="0" bIns="0" rtlCol="0" anchor="t" anchorCtr="0"/>
          <a:lstStyle>
            <a:lvl1pPr algn="ctr">
              <a:defRPr sz="700">
                <a:solidFill>
                  <a:srgbClr val="28AAE0"/>
                </a:solidFill>
                <a:latin typeface="Arial" charset="0"/>
                <a:ea typeface="Arial" charset="0"/>
                <a:cs typeface="Arial" charset="0"/>
              </a:defRPr>
            </a:lvl1pPr>
          </a:lstStyle>
          <a:p>
            <a:r>
              <a:rPr lang="en-US" dirty="0"/>
              <a:t>©2016 </a:t>
            </a:r>
            <a:r>
              <a:rPr lang="en-US" dirty="0" err="1"/>
              <a:t>LiquidHub</a:t>
            </a:r>
            <a:r>
              <a:rPr lang="en-US" dirty="0"/>
              <a:t> — Internal &amp; Confidential</a:t>
            </a:r>
          </a:p>
        </p:txBody>
      </p:sp>
    </p:spTree>
    <p:extLst>
      <p:ext uri="{BB962C8B-B14F-4D97-AF65-F5344CB8AC3E}">
        <p14:creationId xmlns:p14="http://schemas.microsoft.com/office/powerpoint/2010/main" val="10658383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Header/Sub Header Thi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91912" y="3027234"/>
            <a:ext cx="7730685" cy="803533"/>
          </a:xfrm>
        </p:spPr>
        <p:txBody>
          <a:bodyPr anchor="t"/>
          <a:lstStyle>
            <a:lvl1pPr algn="ctr">
              <a:defRPr sz="4000" b="0" cap="none" spc="0">
                <a:solidFill>
                  <a:srgbClr val="055280"/>
                </a:solidFill>
                <a:latin typeface="Arial" charset="0"/>
                <a:ea typeface="Arial" charset="0"/>
                <a:cs typeface="Arial" charset="0"/>
              </a:defRPr>
            </a:lvl1pPr>
          </a:lstStyle>
          <a:p>
            <a:r>
              <a:rPr lang="en-US" dirty="0"/>
              <a:t>Section Name Here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4963" y="6676131"/>
            <a:ext cx="658368" cy="143691"/>
          </a:xfrm>
          <a:prstGeom prst="rect">
            <a:avLst/>
          </a:prstGeom>
          <a:noFill/>
          <a:ln>
            <a:noFill/>
          </a:ln>
        </p:spPr>
      </p:pic>
      <p:sp>
        <p:nvSpPr>
          <p:cNvPr id="9" name="TextBox 8"/>
          <p:cNvSpPr txBox="1"/>
          <p:nvPr userDrawn="1"/>
        </p:nvSpPr>
        <p:spPr>
          <a:xfrm>
            <a:off x="10028238" y="6671360"/>
            <a:ext cx="1828800" cy="153888"/>
          </a:xfrm>
          <a:prstGeom prst="rect">
            <a:avLst/>
          </a:prstGeom>
          <a:noFill/>
        </p:spPr>
        <p:txBody>
          <a:bodyPr wrap="square" lIns="0" tIns="0" rIns="0" bIns="45720" rtlCol="0">
            <a:spAutoFit/>
          </a:bodyPr>
          <a:lstStyle/>
          <a:p>
            <a:pPr algn="r"/>
            <a:fld id="{81F825CE-B9B8-4C5D-95B7-EAC84AA1529B}" type="slidenum">
              <a:rPr lang="en-IN" sz="700" smtClean="0">
                <a:solidFill>
                  <a:prstClr val="white"/>
                </a:solidFill>
                <a:ea typeface="Lato Light" panose="020F0502020204030203" pitchFamily="34" charset="0"/>
                <a:cs typeface="Arial" panose="020B0604020202020204" pitchFamily="34" charset="0"/>
              </a:rPr>
              <a:pPr algn="r"/>
              <a:t>‹#›</a:t>
            </a:fld>
            <a:endParaRPr lang="en-IN" sz="700" dirty="0">
              <a:solidFill>
                <a:prstClr val="white"/>
              </a:solidFill>
              <a:ea typeface="Lato Light" panose="020F0502020204030203" pitchFamily="34" charset="0"/>
              <a:cs typeface="Arial" panose="020B0604020202020204" pitchFamily="34" charset="0"/>
            </a:endParaRPr>
          </a:p>
        </p:txBody>
      </p:sp>
      <p:sp>
        <p:nvSpPr>
          <p:cNvPr id="8" name="Text Placeholder 2"/>
          <p:cNvSpPr>
            <a:spLocks noGrp="1"/>
          </p:cNvSpPr>
          <p:nvPr>
            <p:ph type="body" idx="1" hasCustomPrompt="1"/>
          </p:nvPr>
        </p:nvSpPr>
        <p:spPr>
          <a:xfrm>
            <a:off x="91912" y="2537696"/>
            <a:ext cx="7730685" cy="480197"/>
          </a:xfrm>
        </p:spPr>
        <p:txBody>
          <a:bodyPr anchor="b">
            <a:normAutofit/>
          </a:bodyPr>
          <a:lstStyle>
            <a:lvl1pPr marL="0" indent="0" algn="ctr">
              <a:buNone/>
              <a:defRPr sz="1600" spc="0" baseline="0">
                <a:solidFill>
                  <a:srgbClr val="28AAE0"/>
                </a:solidFill>
                <a:latin typeface="Arial" charset="0"/>
                <a:ea typeface="Arial" charset="0"/>
                <a:cs typeface="Arial"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Subtitle Here</a:t>
            </a:r>
          </a:p>
        </p:txBody>
      </p:sp>
      <p:sp>
        <p:nvSpPr>
          <p:cNvPr id="10" name="Footer Placeholder 4"/>
          <p:cNvSpPr>
            <a:spLocks noGrp="1"/>
          </p:cNvSpPr>
          <p:nvPr>
            <p:ph type="ftr" sz="quarter" idx="3"/>
          </p:nvPr>
        </p:nvSpPr>
        <p:spPr>
          <a:xfrm>
            <a:off x="4165600" y="6669088"/>
            <a:ext cx="3860800" cy="188912"/>
          </a:xfrm>
          <a:prstGeom prst="rect">
            <a:avLst/>
          </a:prstGeom>
        </p:spPr>
        <p:txBody>
          <a:bodyPr vert="horz" lIns="0" tIns="0" rIns="0" bIns="0" rtlCol="0" anchor="t" anchorCtr="0"/>
          <a:lstStyle>
            <a:lvl1pPr algn="ctr">
              <a:defRPr sz="700">
                <a:solidFill>
                  <a:srgbClr val="28AAE0"/>
                </a:solidFill>
                <a:latin typeface="Arial" charset="0"/>
                <a:ea typeface="Arial" charset="0"/>
                <a:cs typeface="Arial" charset="0"/>
              </a:defRPr>
            </a:lvl1pPr>
          </a:lstStyle>
          <a:p>
            <a:r>
              <a:rPr lang="en-US" dirty="0"/>
              <a:t>©2016 </a:t>
            </a:r>
            <a:r>
              <a:rPr lang="en-US" dirty="0" err="1"/>
              <a:t>LiquidHub</a:t>
            </a:r>
            <a:r>
              <a:rPr lang="en-US" dirty="0"/>
              <a:t> — Internal &amp; Confidential</a:t>
            </a:r>
          </a:p>
        </p:txBody>
      </p:sp>
    </p:spTree>
    <p:extLst>
      <p:ext uri="{BB962C8B-B14F-4D97-AF65-F5344CB8AC3E}">
        <p14:creationId xmlns:p14="http://schemas.microsoft.com/office/powerpoint/2010/main" val="115526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Header Swirl">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34963" y="3930130"/>
            <a:ext cx="11522076" cy="803533"/>
          </a:xfrm>
        </p:spPr>
        <p:txBody>
          <a:bodyPr anchor="t"/>
          <a:lstStyle>
            <a:lvl1pPr algn="ctr">
              <a:defRPr sz="4000" b="0" cap="none" spc="0">
                <a:solidFill>
                  <a:srgbClr val="055280"/>
                </a:solidFill>
                <a:latin typeface="Arial" charset="0"/>
                <a:ea typeface="Arial" charset="0"/>
                <a:cs typeface="Arial" charset="0"/>
              </a:defRPr>
            </a:lvl1pPr>
          </a:lstStyle>
          <a:p>
            <a:r>
              <a:rPr lang="en-US" dirty="0"/>
              <a:t>Section Name Here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4963" y="6676130"/>
            <a:ext cx="659782" cy="144000"/>
          </a:xfrm>
          <a:prstGeom prst="rect">
            <a:avLst/>
          </a:prstGeom>
        </p:spPr>
      </p:pic>
      <p:sp>
        <p:nvSpPr>
          <p:cNvPr id="9" name="TextBox 8"/>
          <p:cNvSpPr txBox="1"/>
          <p:nvPr userDrawn="1"/>
        </p:nvSpPr>
        <p:spPr>
          <a:xfrm>
            <a:off x="10028238" y="6671360"/>
            <a:ext cx="1828800" cy="153888"/>
          </a:xfrm>
          <a:prstGeom prst="rect">
            <a:avLst/>
          </a:prstGeom>
          <a:noFill/>
        </p:spPr>
        <p:txBody>
          <a:bodyPr wrap="square" lIns="0" tIns="0" rIns="0" bIns="45720" rtlCol="0">
            <a:spAutoFit/>
          </a:bodyPr>
          <a:lstStyle/>
          <a:p>
            <a:pPr algn="r"/>
            <a:fld id="{81F825CE-B9B8-4C5D-95B7-EAC84AA1529B}" type="slidenum">
              <a:rPr lang="en-IN" sz="700" smtClean="0">
                <a:solidFill>
                  <a:srgbClr val="28AAE0"/>
                </a:solidFill>
                <a:ea typeface="Lato Light" panose="020F0502020204030203" pitchFamily="34" charset="0"/>
                <a:cs typeface="Arial" panose="020B0604020202020204" pitchFamily="34" charset="0"/>
              </a:rPr>
              <a:pPr algn="r"/>
              <a:t>‹#›</a:t>
            </a:fld>
            <a:endParaRPr lang="en-IN" sz="700" dirty="0">
              <a:solidFill>
                <a:srgbClr val="28AAE0"/>
              </a:solidFill>
              <a:ea typeface="Lato Light" panose="020F0502020204030203" pitchFamily="34" charset="0"/>
              <a:cs typeface="Arial" panose="020B0604020202020204" pitchFamily="34" charset="0"/>
            </a:endParaRPr>
          </a:p>
        </p:txBody>
      </p:sp>
      <p:sp>
        <p:nvSpPr>
          <p:cNvPr id="7" name="Footer Placeholder 4"/>
          <p:cNvSpPr>
            <a:spLocks noGrp="1"/>
          </p:cNvSpPr>
          <p:nvPr>
            <p:ph type="ftr" sz="quarter" idx="3"/>
          </p:nvPr>
        </p:nvSpPr>
        <p:spPr>
          <a:xfrm>
            <a:off x="4165600" y="6669088"/>
            <a:ext cx="3860800" cy="188912"/>
          </a:xfrm>
          <a:prstGeom prst="rect">
            <a:avLst/>
          </a:prstGeom>
        </p:spPr>
        <p:txBody>
          <a:bodyPr vert="horz" lIns="0" tIns="0" rIns="0" bIns="0" rtlCol="0" anchor="t" anchorCtr="0"/>
          <a:lstStyle>
            <a:lvl1pPr algn="ctr">
              <a:defRPr sz="700">
                <a:solidFill>
                  <a:srgbClr val="28AAE0"/>
                </a:solidFill>
                <a:latin typeface="Arial" charset="0"/>
                <a:ea typeface="Arial" charset="0"/>
                <a:cs typeface="Arial" charset="0"/>
              </a:defRPr>
            </a:lvl1pPr>
          </a:lstStyle>
          <a:p>
            <a:r>
              <a:rPr lang="en-US" dirty="0"/>
              <a:t>©2016 </a:t>
            </a:r>
            <a:r>
              <a:rPr lang="en-US" dirty="0" err="1"/>
              <a:t>LiquidHub</a:t>
            </a:r>
            <a:r>
              <a:rPr lang="en-US" dirty="0"/>
              <a:t> — Internal &amp; Confidential</a:t>
            </a:r>
          </a:p>
        </p:txBody>
      </p:sp>
    </p:spTree>
    <p:extLst>
      <p:ext uri="{BB962C8B-B14F-4D97-AF65-F5344CB8AC3E}">
        <p14:creationId xmlns:p14="http://schemas.microsoft.com/office/powerpoint/2010/main" val="25953157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tail Righ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479425" y="457250"/>
            <a:ext cx="7185891" cy="628048"/>
          </a:xfrm>
        </p:spPr>
        <p:txBody>
          <a:bodyPr vert="horz" lIns="91440" tIns="45720" rIns="91440" bIns="45720" rtlCol="0" anchor="ctr">
            <a:noAutofit/>
          </a:bodyPr>
          <a:lstStyle>
            <a:lvl1pPr>
              <a:defRPr lang="en-US" sz="3600" dirty="0">
                <a:solidFill>
                  <a:srgbClr val="055280"/>
                </a:solidFill>
              </a:defRPr>
            </a:lvl1pPr>
          </a:lstStyle>
          <a:p>
            <a:pPr lvl="0"/>
            <a:r>
              <a:rPr lang="en-US" dirty="0"/>
              <a:t>Slide Headline</a:t>
            </a:r>
          </a:p>
        </p:txBody>
      </p:sp>
      <p:sp>
        <p:nvSpPr>
          <p:cNvPr id="4" name="Content Placeholder 3"/>
          <p:cNvSpPr>
            <a:spLocks noGrp="1"/>
          </p:cNvSpPr>
          <p:nvPr>
            <p:ph sz="half" idx="2"/>
          </p:nvPr>
        </p:nvSpPr>
        <p:spPr>
          <a:xfrm>
            <a:off x="479425" y="1182029"/>
            <a:ext cx="7185891" cy="5096108"/>
          </a:xfrm>
        </p:spPr>
        <p:txBody>
          <a:bodyPr/>
          <a:lstStyle>
            <a:lvl1pPr marL="342900" indent="-342900">
              <a:buSzPct val="85000"/>
              <a:buFontTx/>
              <a:buBlip>
                <a:blip r:embed="rId3"/>
              </a:buBlip>
              <a:defRPr sz="2400" spc="0">
                <a:solidFill>
                  <a:srgbClr val="055280"/>
                </a:solidFill>
              </a:defRPr>
            </a:lvl1pPr>
            <a:lvl2pPr marL="742950" indent="-285750">
              <a:buSzPct val="85000"/>
              <a:buFontTx/>
              <a:buBlip>
                <a:blip r:embed="rId3"/>
              </a:buBlip>
              <a:defRPr sz="2000" spc="0">
                <a:solidFill>
                  <a:srgbClr val="055280"/>
                </a:solidFill>
              </a:defRPr>
            </a:lvl2pPr>
            <a:lvl3pPr marL="1143000" indent="-228600">
              <a:buSzPct val="85000"/>
              <a:buFontTx/>
              <a:buBlip>
                <a:blip r:embed="rId3"/>
              </a:buBlip>
              <a:defRPr sz="1800" spc="0">
                <a:solidFill>
                  <a:srgbClr val="055280"/>
                </a:solidFill>
              </a:defRPr>
            </a:lvl3pPr>
            <a:lvl4pPr marL="1600200" indent="-228600">
              <a:buSzPct val="85000"/>
              <a:buFontTx/>
              <a:buBlip>
                <a:blip r:embed="rId3"/>
              </a:buBlip>
              <a:defRPr sz="1600" spc="0">
                <a:solidFill>
                  <a:srgbClr val="055280"/>
                </a:solidFill>
              </a:defRPr>
            </a:lvl4pPr>
            <a:lvl5pPr marL="2057400" indent="-228600">
              <a:buSzPct val="85000"/>
              <a:buFontTx/>
              <a:buBlip>
                <a:blip r:embed="rId3"/>
              </a:buBlip>
              <a:defRPr sz="1600" spc="0">
                <a:solidFill>
                  <a:srgbClr val="05528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8183418" y="1182029"/>
            <a:ext cx="3800425" cy="5096108"/>
          </a:xfrm>
        </p:spPr>
        <p:txBody>
          <a:bodyPr/>
          <a:lstStyle>
            <a:lvl1pPr marL="0" indent="0">
              <a:buFont typeface="Arial" charset="0"/>
              <a:buNone/>
              <a:defRPr sz="2400" spc="0">
                <a:solidFill>
                  <a:schemeClr val="bg1"/>
                </a:solidFill>
              </a:defRPr>
            </a:lvl1pPr>
            <a:lvl2pPr marL="457200" indent="0">
              <a:buFont typeface="Arial" charset="0"/>
              <a:buNone/>
              <a:defRPr sz="2000" spc="0">
                <a:solidFill>
                  <a:schemeClr val="bg1"/>
                </a:solidFill>
              </a:defRPr>
            </a:lvl2pPr>
            <a:lvl3pPr marL="914400" indent="0">
              <a:buFont typeface="Arial" charset="0"/>
              <a:buNone/>
              <a:defRPr sz="1800" spc="0">
                <a:solidFill>
                  <a:schemeClr val="bg1"/>
                </a:solidFill>
              </a:defRPr>
            </a:lvl3pPr>
            <a:lvl4pPr marL="1371600" indent="0">
              <a:buFont typeface="Arial" charset="0"/>
              <a:buNone/>
              <a:defRPr sz="1600" spc="0">
                <a:solidFill>
                  <a:schemeClr val="bg1"/>
                </a:solidFill>
              </a:defRPr>
            </a:lvl4pPr>
            <a:lvl5pPr marL="1828800" indent="0">
              <a:buFont typeface="Arial" charset="0"/>
              <a:buNone/>
              <a:defRPr sz="1600" spc="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8"/>
          <p:cNvSpPr>
            <a:spLocks noGrp="1"/>
          </p:cNvSpPr>
          <p:nvPr>
            <p:ph type="body" sz="quarter" idx="13" hasCustomPrompt="1"/>
          </p:nvPr>
        </p:nvSpPr>
        <p:spPr>
          <a:xfrm>
            <a:off x="479425" y="198740"/>
            <a:ext cx="7185891" cy="258510"/>
          </a:xfrm>
        </p:spPr>
        <p:txBody>
          <a:bodyPr vert="horz" lIns="91440" tIns="45720" rIns="91440" bIns="45720" rtlCol="0">
            <a:noAutofit/>
          </a:bodyPr>
          <a:lstStyle>
            <a:lvl1pPr>
              <a:defRPr lang="en-US" sz="1600" dirty="0">
                <a:solidFill>
                  <a:srgbClr val="28AAE0"/>
                </a:solidFill>
              </a:defRPr>
            </a:lvl1pPr>
          </a:lstStyle>
          <a:p>
            <a:pPr marL="0" lvl="0" indent="0">
              <a:buNone/>
            </a:pPr>
            <a:r>
              <a:rPr lang="en-US" dirty="0"/>
              <a:t>Section subhead</a:t>
            </a:r>
          </a:p>
        </p:txBody>
      </p:sp>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34963" y="6676130"/>
            <a:ext cx="659782" cy="144000"/>
          </a:xfrm>
          <a:prstGeom prst="rect">
            <a:avLst/>
          </a:prstGeom>
        </p:spPr>
      </p:pic>
      <p:sp>
        <p:nvSpPr>
          <p:cNvPr id="15" name="TextBox 14"/>
          <p:cNvSpPr txBox="1"/>
          <p:nvPr userDrawn="1"/>
        </p:nvSpPr>
        <p:spPr>
          <a:xfrm>
            <a:off x="10028238" y="6671360"/>
            <a:ext cx="1828800" cy="153888"/>
          </a:xfrm>
          <a:prstGeom prst="rect">
            <a:avLst/>
          </a:prstGeom>
          <a:noFill/>
        </p:spPr>
        <p:txBody>
          <a:bodyPr wrap="square" lIns="0" tIns="0" rIns="0" bIns="45720" rtlCol="0">
            <a:spAutoFit/>
          </a:bodyPr>
          <a:lstStyle/>
          <a:p>
            <a:pPr algn="r"/>
            <a:fld id="{81F825CE-B9B8-4C5D-95B7-EAC84AA1529B}" type="slidenum">
              <a:rPr lang="en-IN" sz="700" smtClean="0">
                <a:solidFill>
                  <a:prstClr val="white"/>
                </a:solidFill>
                <a:ea typeface="Lato Light" panose="020F0502020204030203" pitchFamily="34" charset="0"/>
                <a:cs typeface="Arial" panose="020B0604020202020204" pitchFamily="34" charset="0"/>
              </a:rPr>
              <a:pPr algn="r"/>
              <a:t>‹#›</a:t>
            </a:fld>
            <a:endParaRPr lang="en-IN" sz="700" dirty="0">
              <a:solidFill>
                <a:prstClr val="white"/>
              </a:solidFill>
              <a:ea typeface="Lato Light" panose="020F0502020204030203" pitchFamily="34" charset="0"/>
              <a:cs typeface="Arial" panose="020B0604020202020204" pitchFamily="34" charset="0"/>
            </a:endParaRPr>
          </a:p>
        </p:txBody>
      </p:sp>
      <p:sp>
        <p:nvSpPr>
          <p:cNvPr id="11" name="Footer Placeholder 4"/>
          <p:cNvSpPr>
            <a:spLocks noGrp="1"/>
          </p:cNvSpPr>
          <p:nvPr>
            <p:ph type="ftr" sz="quarter" idx="3"/>
          </p:nvPr>
        </p:nvSpPr>
        <p:spPr>
          <a:xfrm>
            <a:off x="4165600" y="6669088"/>
            <a:ext cx="3860800" cy="188912"/>
          </a:xfrm>
          <a:prstGeom prst="rect">
            <a:avLst/>
          </a:prstGeom>
        </p:spPr>
        <p:txBody>
          <a:bodyPr vert="horz" lIns="0" tIns="0" rIns="0" bIns="0" rtlCol="0" anchor="t" anchorCtr="0"/>
          <a:lstStyle>
            <a:lvl1pPr algn="ctr">
              <a:defRPr sz="700">
                <a:solidFill>
                  <a:srgbClr val="28AAE0"/>
                </a:solidFill>
                <a:latin typeface="Arial" charset="0"/>
                <a:ea typeface="Arial" charset="0"/>
                <a:cs typeface="Arial" charset="0"/>
              </a:defRPr>
            </a:lvl1pPr>
          </a:lstStyle>
          <a:p>
            <a:r>
              <a:rPr lang="en-US" dirty="0"/>
              <a:t>©2016 </a:t>
            </a:r>
            <a:r>
              <a:rPr lang="en-US" dirty="0" err="1"/>
              <a:t>LiquidHub</a:t>
            </a:r>
            <a:r>
              <a:rPr lang="en-US" dirty="0"/>
              <a:t> — Internal &amp; Confidential</a:t>
            </a:r>
          </a:p>
        </p:txBody>
      </p:sp>
    </p:spTree>
    <p:extLst>
      <p:ext uri="{BB962C8B-B14F-4D97-AF65-F5344CB8AC3E}">
        <p14:creationId xmlns:p14="http://schemas.microsoft.com/office/powerpoint/2010/main" val="39943229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Layout_W top desig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34963" y="6676130"/>
            <a:ext cx="659782" cy="144000"/>
          </a:xfrm>
          <a:prstGeom prst="rect">
            <a:avLst/>
          </a:prstGeom>
        </p:spPr>
      </p:pic>
      <p:sp>
        <p:nvSpPr>
          <p:cNvPr id="8" name="TextBox 7"/>
          <p:cNvSpPr txBox="1"/>
          <p:nvPr userDrawn="1"/>
        </p:nvSpPr>
        <p:spPr>
          <a:xfrm>
            <a:off x="10028238" y="6671360"/>
            <a:ext cx="1828800" cy="153888"/>
          </a:xfrm>
          <a:prstGeom prst="rect">
            <a:avLst/>
          </a:prstGeom>
          <a:noFill/>
        </p:spPr>
        <p:txBody>
          <a:bodyPr wrap="square" lIns="0" tIns="0" rIns="0" bIns="45720" rtlCol="0">
            <a:spAutoFit/>
          </a:bodyPr>
          <a:lstStyle/>
          <a:p>
            <a:pPr algn="r"/>
            <a:fld id="{81F825CE-B9B8-4C5D-95B7-EAC84AA1529B}" type="slidenum">
              <a:rPr lang="en-IN" sz="700" smtClean="0">
                <a:solidFill>
                  <a:srgbClr val="28AAE0"/>
                </a:solidFill>
                <a:ea typeface="Lato Light" panose="020F0502020204030203" pitchFamily="34" charset="0"/>
                <a:cs typeface="Arial" panose="020B0604020202020204" pitchFamily="34" charset="0"/>
              </a:rPr>
              <a:pPr algn="r"/>
              <a:t>‹#›</a:t>
            </a:fld>
            <a:endParaRPr lang="en-IN" sz="700" dirty="0">
              <a:solidFill>
                <a:srgbClr val="28AAE0"/>
              </a:solidFill>
              <a:ea typeface="Lato Light" panose="020F0502020204030203" pitchFamily="34" charset="0"/>
              <a:cs typeface="Arial" panose="020B0604020202020204" pitchFamily="34" charset="0"/>
            </a:endParaRPr>
          </a:p>
        </p:txBody>
      </p:sp>
      <p:sp>
        <p:nvSpPr>
          <p:cNvPr id="5" name="Footer Placeholder 4"/>
          <p:cNvSpPr>
            <a:spLocks noGrp="1"/>
          </p:cNvSpPr>
          <p:nvPr>
            <p:ph type="ftr" sz="quarter" idx="3"/>
          </p:nvPr>
        </p:nvSpPr>
        <p:spPr>
          <a:xfrm>
            <a:off x="4165600" y="6669088"/>
            <a:ext cx="3860800" cy="188912"/>
          </a:xfrm>
          <a:prstGeom prst="rect">
            <a:avLst/>
          </a:prstGeom>
        </p:spPr>
        <p:txBody>
          <a:bodyPr vert="horz" lIns="0" tIns="0" rIns="0" bIns="0" rtlCol="0" anchor="t" anchorCtr="0"/>
          <a:lstStyle>
            <a:lvl1pPr algn="ctr">
              <a:defRPr sz="700">
                <a:solidFill>
                  <a:srgbClr val="28AAE0"/>
                </a:solidFill>
                <a:latin typeface="Arial" charset="0"/>
                <a:ea typeface="Arial" charset="0"/>
                <a:cs typeface="Arial" charset="0"/>
              </a:defRPr>
            </a:lvl1pPr>
          </a:lstStyle>
          <a:p>
            <a:r>
              <a:rPr lang="en-US" dirty="0"/>
              <a:t>©2016 </a:t>
            </a:r>
            <a:r>
              <a:rPr lang="en-US" dirty="0" err="1"/>
              <a:t>LiquidHub</a:t>
            </a:r>
            <a:r>
              <a:rPr lang="en-US" dirty="0"/>
              <a:t> — Internal &amp; Confidential</a:t>
            </a:r>
          </a:p>
        </p:txBody>
      </p:sp>
    </p:spTree>
    <p:extLst>
      <p:ext uri="{BB962C8B-B14F-4D97-AF65-F5344CB8AC3E}">
        <p14:creationId xmlns:p14="http://schemas.microsoft.com/office/powerpoint/2010/main" val="425067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b="48148"/>
          <a:stretch/>
        </p:blipFill>
        <p:spPr>
          <a:xfrm>
            <a:off x="0" y="1"/>
            <a:ext cx="12192000" cy="1333499"/>
          </a:xfrm>
          <a:prstGeom prst="rect">
            <a:avLst/>
          </a:prstGeom>
        </p:spPr>
      </p:pic>
      <p:sp>
        <p:nvSpPr>
          <p:cNvPr id="2" name="Title 1"/>
          <p:cNvSpPr>
            <a:spLocks noGrp="1"/>
          </p:cNvSpPr>
          <p:nvPr>
            <p:ph type="title" hasCustomPrompt="1"/>
          </p:nvPr>
        </p:nvSpPr>
        <p:spPr>
          <a:xfrm>
            <a:off x="2389717" y="4800600"/>
            <a:ext cx="7315200" cy="566738"/>
          </a:xfrm>
        </p:spPr>
        <p:txBody>
          <a:bodyPr anchor="b"/>
          <a:lstStyle>
            <a:lvl1pPr algn="ctr">
              <a:defRPr sz="2000" b="1" spc="0">
                <a:latin typeface="Arial" charset="0"/>
                <a:ea typeface="Arial" charset="0"/>
                <a:cs typeface="Arial" charset="0"/>
              </a:defRPr>
            </a:lvl1pPr>
          </a:lstStyle>
          <a:p>
            <a:r>
              <a:rPr lang="en-US" dirty="0"/>
              <a:t>Insert Picture Caption Here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spc="0">
                <a:latin typeface="Arial" charset="0"/>
                <a:ea typeface="Arial" charset="0"/>
                <a:cs typeface="Arial"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hasCustomPrompt="1"/>
          </p:nvPr>
        </p:nvSpPr>
        <p:spPr>
          <a:xfrm>
            <a:off x="2389717" y="5367338"/>
            <a:ext cx="7315200" cy="804862"/>
          </a:xfrm>
        </p:spPr>
        <p:txBody>
          <a:bodyPr>
            <a:normAutofit/>
          </a:bodyPr>
          <a:lstStyle>
            <a:lvl1pPr marL="0" indent="0" algn="ctr">
              <a:buNone/>
              <a:defRPr sz="1200" spc="0">
                <a:solidFill>
                  <a:srgbClr val="28AAE0"/>
                </a:solidFill>
                <a:latin typeface="Arial" charset="0"/>
                <a:ea typeface="Arial" charset="0"/>
                <a:cs typeface="Arial"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Insert Picture </a:t>
            </a:r>
            <a:r>
              <a:rPr lang="en-US" dirty="0" err="1"/>
              <a:t>Subcaption</a:t>
            </a:r>
            <a:r>
              <a:rPr lang="en-US" dirty="0"/>
              <a:t> Here</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4963" y="6676130"/>
            <a:ext cx="659782" cy="144000"/>
          </a:xfrm>
          <a:prstGeom prst="rect">
            <a:avLst/>
          </a:prstGeom>
        </p:spPr>
      </p:pic>
      <p:sp>
        <p:nvSpPr>
          <p:cNvPr id="13" name="TextBox 12"/>
          <p:cNvSpPr txBox="1"/>
          <p:nvPr userDrawn="1"/>
        </p:nvSpPr>
        <p:spPr>
          <a:xfrm>
            <a:off x="10028238" y="6671360"/>
            <a:ext cx="1828800" cy="153888"/>
          </a:xfrm>
          <a:prstGeom prst="rect">
            <a:avLst/>
          </a:prstGeom>
          <a:noFill/>
        </p:spPr>
        <p:txBody>
          <a:bodyPr wrap="square" lIns="0" tIns="0" rIns="0" bIns="45720" rtlCol="0">
            <a:spAutoFit/>
          </a:bodyPr>
          <a:lstStyle/>
          <a:p>
            <a:pPr algn="r"/>
            <a:fld id="{81F825CE-B9B8-4C5D-95B7-EAC84AA1529B}" type="slidenum">
              <a:rPr lang="en-IN" sz="700" smtClean="0">
                <a:solidFill>
                  <a:srgbClr val="28AAE0"/>
                </a:solidFill>
                <a:ea typeface="Lato Light" panose="020F0502020204030203" pitchFamily="34" charset="0"/>
                <a:cs typeface="Arial" panose="020B0604020202020204" pitchFamily="34" charset="0"/>
              </a:rPr>
              <a:pPr algn="r"/>
              <a:t>‹#›</a:t>
            </a:fld>
            <a:endParaRPr lang="en-IN" sz="700" dirty="0">
              <a:solidFill>
                <a:srgbClr val="28AAE0"/>
              </a:solidFill>
              <a:ea typeface="Lato Light" panose="020F0502020204030203" pitchFamily="34" charset="0"/>
              <a:cs typeface="Arial" panose="020B0604020202020204" pitchFamily="34" charset="0"/>
            </a:endParaRPr>
          </a:p>
        </p:txBody>
      </p:sp>
      <p:sp>
        <p:nvSpPr>
          <p:cNvPr id="9" name="Footer Placeholder 4"/>
          <p:cNvSpPr>
            <a:spLocks noGrp="1"/>
          </p:cNvSpPr>
          <p:nvPr>
            <p:ph type="ftr" sz="quarter" idx="3"/>
          </p:nvPr>
        </p:nvSpPr>
        <p:spPr>
          <a:xfrm>
            <a:off x="4165600" y="6669088"/>
            <a:ext cx="3860800" cy="188912"/>
          </a:xfrm>
          <a:prstGeom prst="rect">
            <a:avLst/>
          </a:prstGeom>
        </p:spPr>
        <p:txBody>
          <a:bodyPr vert="horz" lIns="0" tIns="0" rIns="0" bIns="0" rtlCol="0" anchor="t" anchorCtr="0"/>
          <a:lstStyle>
            <a:lvl1pPr algn="ctr">
              <a:defRPr sz="700">
                <a:solidFill>
                  <a:srgbClr val="28AAE0"/>
                </a:solidFill>
                <a:latin typeface="Arial" charset="0"/>
                <a:ea typeface="Arial" charset="0"/>
                <a:cs typeface="Arial" charset="0"/>
              </a:defRPr>
            </a:lvl1pPr>
          </a:lstStyle>
          <a:p>
            <a:r>
              <a:rPr lang="en-US" dirty="0"/>
              <a:t>©2016 </a:t>
            </a:r>
            <a:r>
              <a:rPr lang="en-US" dirty="0" err="1"/>
              <a:t>LiquidHub</a:t>
            </a:r>
            <a:r>
              <a:rPr lang="en-US" dirty="0"/>
              <a:t> — Internal &amp; Confidential</a:t>
            </a:r>
          </a:p>
        </p:txBody>
      </p:sp>
    </p:spTree>
    <p:extLst>
      <p:ext uri="{BB962C8B-B14F-4D97-AF65-F5344CB8AC3E}">
        <p14:creationId xmlns:p14="http://schemas.microsoft.com/office/powerpoint/2010/main" val="4495085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227350"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227350"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13358"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13358"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84125"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84125"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ack P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TextBox 9"/>
          <p:cNvSpPr txBox="1"/>
          <p:nvPr userDrawn="1"/>
        </p:nvSpPr>
        <p:spPr>
          <a:xfrm>
            <a:off x="1979" y="3435649"/>
            <a:ext cx="12190020" cy="605294"/>
          </a:xfrm>
          <a:prstGeom prst="rect">
            <a:avLst/>
          </a:prstGeom>
          <a:noFill/>
        </p:spPr>
        <p:txBody>
          <a:bodyPr wrap="square" rtlCol="0">
            <a:spAutoFit/>
          </a:bodyPr>
          <a:lstStyle/>
          <a:p>
            <a:pPr algn="ctr">
              <a:lnSpc>
                <a:spcPct val="80000"/>
              </a:lnSpc>
              <a:spcAft>
                <a:spcPts val="3800"/>
              </a:spcAft>
            </a:pPr>
            <a:r>
              <a:rPr lang="en-US" sz="4000" kern="1000" dirty="0">
                <a:solidFill>
                  <a:prstClr val="white"/>
                </a:solidFill>
                <a:ea typeface="Arial" charset="0"/>
                <a:cs typeface="Arial" charset="0"/>
              </a:rPr>
              <a:t>Let us </a:t>
            </a:r>
            <a:r>
              <a:rPr lang="en-US" sz="4000" kern="1000" dirty="0">
                <a:solidFill>
                  <a:srgbClr val="80DFFF"/>
                </a:solidFill>
                <a:ea typeface="Arial" charset="0"/>
                <a:cs typeface="Arial" charset="0"/>
              </a:rPr>
              <a:t>transform</a:t>
            </a:r>
            <a:r>
              <a:rPr lang="en-US" sz="4000" kern="1000" dirty="0">
                <a:solidFill>
                  <a:prstClr val="white"/>
                </a:solidFill>
                <a:ea typeface="Arial" charset="0"/>
                <a:cs typeface="Arial" charset="0"/>
              </a:rPr>
              <a:t> your business</a:t>
            </a:r>
            <a:endParaRPr lang="en-US" sz="4000" kern="1000" dirty="0">
              <a:solidFill>
                <a:srgbClr val="CBEEFD"/>
              </a:solidFill>
              <a:ea typeface="Arial" charset="0"/>
              <a:cs typeface="Arial" charset="0"/>
            </a:endParaRPr>
          </a:p>
        </p:txBody>
      </p:sp>
      <p:sp>
        <p:nvSpPr>
          <p:cNvPr id="11" name="TextBox 10"/>
          <p:cNvSpPr txBox="1"/>
          <p:nvPr userDrawn="1"/>
        </p:nvSpPr>
        <p:spPr>
          <a:xfrm>
            <a:off x="1979" y="4100822"/>
            <a:ext cx="12190020" cy="374461"/>
          </a:xfrm>
          <a:prstGeom prst="rect">
            <a:avLst/>
          </a:prstGeom>
          <a:noFill/>
        </p:spPr>
        <p:txBody>
          <a:bodyPr wrap="square" rtlCol="0">
            <a:spAutoFit/>
          </a:bodyPr>
          <a:lstStyle/>
          <a:p>
            <a:pPr algn="ctr">
              <a:lnSpc>
                <a:spcPct val="80000"/>
              </a:lnSpc>
              <a:spcAft>
                <a:spcPts val="3800"/>
              </a:spcAft>
            </a:pPr>
            <a:r>
              <a:rPr lang="en-US" sz="2200" kern="1000" dirty="0">
                <a:solidFill>
                  <a:srgbClr val="80DFFF"/>
                </a:solidFill>
                <a:ea typeface="Arial" charset="0"/>
                <a:cs typeface="Arial" charset="0"/>
              </a:rPr>
              <a:t>484.654.1400  |  info@liquidhub.com</a:t>
            </a:r>
          </a:p>
        </p:txBody>
      </p:sp>
      <p:sp>
        <p:nvSpPr>
          <p:cNvPr id="17" name="Text Placeholder 16"/>
          <p:cNvSpPr>
            <a:spLocks noGrp="1"/>
          </p:cNvSpPr>
          <p:nvPr>
            <p:ph type="body" sz="quarter" idx="10" hasCustomPrompt="1"/>
          </p:nvPr>
        </p:nvSpPr>
        <p:spPr>
          <a:xfrm>
            <a:off x="3414042" y="5964352"/>
            <a:ext cx="5365893" cy="652205"/>
          </a:xfrm>
        </p:spPr>
        <p:txBody>
          <a:bodyPr>
            <a:noAutofit/>
          </a:bodyPr>
          <a:lstStyle>
            <a:lvl1pPr marL="0" indent="0" algn="ctr">
              <a:buFontTx/>
              <a:buNone/>
              <a:defRPr sz="1100" kern="1000" spc="0">
                <a:solidFill>
                  <a:schemeClr val="bg1"/>
                </a:solidFill>
                <a:latin typeface="Arial" charset="0"/>
                <a:ea typeface="Arial" charset="0"/>
                <a:cs typeface="Arial" charset="0"/>
              </a:defRPr>
            </a:lvl1pPr>
            <a:lvl2pPr marL="457200" indent="0" algn="ctr">
              <a:buFontTx/>
              <a:buNone/>
              <a:defRPr sz="1200">
                <a:solidFill>
                  <a:schemeClr val="bg1"/>
                </a:solidFill>
              </a:defRPr>
            </a:lvl2pPr>
            <a:lvl3pPr marL="914400" indent="0" algn="ctr">
              <a:buFontTx/>
              <a:buNone/>
              <a:defRPr sz="1200">
                <a:solidFill>
                  <a:schemeClr val="bg1"/>
                </a:solidFill>
              </a:defRPr>
            </a:lvl3pPr>
            <a:lvl4pPr marL="1371600" indent="0" algn="ctr">
              <a:buFontTx/>
              <a:buNone/>
              <a:defRPr sz="1200">
                <a:solidFill>
                  <a:schemeClr val="bg1"/>
                </a:solidFill>
              </a:defRPr>
            </a:lvl4pPr>
            <a:lvl5pPr marL="1828800" indent="0" algn="ctr">
              <a:buFontTx/>
              <a:buNone/>
              <a:defRPr sz="1200">
                <a:solidFill>
                  <a:schemeClr val="bg1"/>
                </a:solidFill>
              </a:defRPr>
            </a:lvl5pPr>
          </a:lstStyle>
          <a:p>
            <a:pPr lvl="0"/>
            <a:r>
              <a:rPr lang="en-US" dirty="0" err="1"/>
              <a:t>Firstname</a:t>
            </a:r>
            <a:r>
              <a:rPr lang="en-US" dirty="0"/>
              <a:t>, </a:t>
            </a:r>
            <a:r>
              <a:rPr lang="en-US" dirty="0" err="1"/>
              <a:t>Lastname</a:t>
            </a:r>
            <a:r>
              <a:rPr lang="en-US" dirty="0"/>
              <a:t> / Job Title</a:t>
            </a:r>
          </a:p>
          <a:p>
            <a:pPr lvl="0"/>
            <a:r>
              <a:rPr lang="en-US" dirty="0" err="1"/>
              <a:t>address@liquidhub.com</a:t>
            </a:r>
            <a:endParaRPr lang="en-US" dirty="0"/>
          </a:p>
          <a:p>
            <a:pPr lvl="0"/>
            <a:r>
              <a:rPr lang="en-US" dirty="0"/>
              <a:t>XXX.XXX.XXXX</a:t>
            </a:r>
          </a:p>
        </p:txBody>
      </p:sp>
      <p:pic>
        <p:nvPicPr>
          <p:cNvPr id="3" name="Picture 2"/>
          <p:cNvPicPr>
            <a:picLocks noChangeAspect="1"/>
          </p:cNvPicPr>
          <p:nvPr userDrawn="1"/>
        </p:nvPicPr>
        <p:blipFill>
          <a:blip r:embed="rId3"/>
          <a:stretch>
            <a:fillRect/>
          </a:stretch>
        </p:blipFill>
        <p:spPr>
          <a:xfrm>
            <a:off x="3645580" y="2251625"/>
            <a:ext cx="4900841" cy="1080000"/>
          </a:xfrm>
          <a:prstGeom prst="rect">
            <a:avLst/>
          </a:prstGeom>
        </p:spPr>
      </p:pic>
    </p:spTree>
    <p:extLst>
      <p:ext uri="{BB962C8B-B14F-4D97-AF65-F5344CB8AC3E}">
        <p14:creationId xmlns:p14="http://schemas.microsoft.com/office/powerpoint/2010/main" val="21238509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27348" y="1815352"/>
            <a:ext cx="11700000" cy="44662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re 2"/>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ubtitle and content ">
    <p:spTree>
      <p:nvGrpSpPr>
        <p:cNvPr id="1" name=""/>
        <p:cNvGrpSpPr/>
        <p:nvPr/>
      </p:nvGrpSpPr>
      <p:grpSpPr>
        <a:xfrm>
          <a:off x="0" y="0"/>
          <a:ext cx="0" cy="0"/>
          <a:chOff x="0" y="0"/>
          <a:chExt cx="0" cy="0"/>
        </a:xfrm>
      </p:grpSpPr>
      <p:sp>
        <p:nvSpPr>
          <p:cNvPr id="2" name="Title 1"/>
          <p:cNvSpPr>
            <a:spLocks noGrp="1"/>
          </p:cNvSpPr>
          <p:nvPr>
            <p:ph type="title"/>
          </p:nvPr>
        </p:nvSpPr>
        <p:spPr>
          <a:xfrm>
            <a:off x="227349" y="0"/>
            <a:ext cx="11125236" cy="1104900"/>
          </a:xfrm>
        </p:spPr>
        <p:txBody>
          <a:bodyPr/>
          <a:lstStyle/>
          <a:p>
            <a:r>
              <a:rPr lang="en-US"/>
              <a:t>Click to edit Master title style</a:t>
            </a:r>
            <a:endParaRPr lang="en-GB" dirty="0"/>
          </a:p>
        </p:txBody>
      </p:sp>
      <p:sp>
        <p:nvSpPr>
          <p:cNvPr id="4" name="Text Placeholder 3"/>
          <p:cNvSpPr>
            <a:spLocks noGrp="1"/>
          </p:cNvSpPr>
          <p:nvPr>
            <p:ph type="body" sz="quarter" idx="10"/>
          </p:nvPr>
        </p:nvSpPr>
        <p:spPr>
          <a:xfrm>
            <a:off x="227348" y="1815351"/>
            <a:ext cx="11700000" cy="44662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Espace réservé du texte 4"/>
          <p:cNvSpPr>
            <a:spLocks noGrp="1"/>
          </p:cNvSpPr>
          <p:nvPr>
            <p:ph type="body" sz="quarter" idx="11" hasCustomPrompt="1"/>
          </p:nvPr>
        </p:nvSpPr>
        <p:spPr>
          <a:xfrm>
            <a:off x="227349" y="1148607"/>
            <a:ext cx="11700000" cy="504056"/>
          </a:xfrm>
          <a:prstGeom prst="rect">
            <a:avLst/>
          </a:prstGeom>
        </p:spPr>
        <p:txBody>
          <a:bodyPr/>
          <a:lstStyle>
            <a:lvl1pPr>
              <a:defRPr>
                <a:solidFill>
                  <a:schemeClr val="accent2"/>
                </a:solidFill>
              </a:defRPr>
            </a:lvl1pPr>
          </a:lstStyle>
          <a:p>
            <a:pPr lvl="0"/>
            <a:r>
              <a:rPr lang="en-US" dirty="0"/>
              <a:t>Click to edit Master subtitle styles</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227349"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227349"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474016"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pic>
        <p:nvPicPr>
          <p:cNvPr id="10" name="Graphic 9">
            <a:extLst>
              <a:ext uri="{FF2B5EF4-FFF2-40B4-BE49-F238E27FC236}">
                <a16:creationId xmlns:a16="http://schemas.microsoft.com/office/drawing/2014/main" id="{DDCA2B41-0A1F-45C2-A74A-EB99E41096F1}"/>
              </a:ext>
            </a:extLst>
          </p:cNvPr>
          <p:cNvPicPr>
            <a:picLocks noChangeAspect="1"/>
          </p:cNvPicPr>
          <p:nvPr userDrawn="1"/>
        </p:nvPicPr>
        <p:blipFill rotWithShape="1">
          <a:blip r:embed="rId2" cstate="print">
            <a:extLst>
              <a:ext uri="{96DAC541-7B7A-43D3-8B79-37D633B846F1}">
                <asvg:svgBlip xmlns:asvg="http://schemas.microsoft.com/office/drawing/2016/SVG/main" r:embed="rId3"/>
              </a:ext>
            </a:extLst>
          </a:blip>
          <a:srcRect l="81836" t="-4713" b="16530"/>
          <a:stretch/>
        </p:blipFill>
        <p:spPr>
          <a:xfrm>
            <a:off x="11491419" y="164829"/>
            <a:ext cx="424356" cy="459624"/>
          </a:xfrm>
          <a:prstGeom prst="rect">
            <a:avLst/>
          </a:prstGeom>
        </p:spPr>
      </p:pic>
      <p:sp>
        <p:nvSpPr>
          <p:cNvPr id="2" name="Titre 1"/>
          <p:cNvSpPr>
            <a:spLocks noGrp="1"/>
          </p:cNvSpPr>
          <p:nvPr>
            <p:ph type="title"/>
          </p:nvPr>
        </p:nvSpPr>
        <p:spPr>
          <a:xfrm>
            <a:off x="227349" y="0"/>
            <a:ext cx="11125236" cy="1104900"/>
          </a:xfrm>
        </p:spPr>
        <p:txBody>
          <a:bodyPr/>
          <a:lstStyle/>
          <a:p>
            <a:r>
              <a:rPr lang="en-US"/>
              <a:t>Click to edit Master title style</a:t>
            </a:r>
            <a:endParaRPr lang="en-US" dirty="0"/>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474016"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63513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227350"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227350"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13358"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13358"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84125"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84125"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with numbering,  subtitle and content">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8678" name="think-cell Slide" r:id="rId4" imgW="360" imgH="360" progId="">
                  <p:embed/>
                </p:oleObj>
              </mc:Choice>
              <mc:Fallback>
                <p:oleObj name="think-cell Slide" r:id="rId4" imgW="360" imgH="360"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7"/>
          <p:cNvSpPr/>
          <p:nvPr userDrawn="1"/>
        </p:nvSpPr>
        <p:spPr>
          <a:xfrm>
            <a:off x="0" y="0"/>
            <a:ext cx="919998" cy="428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10" name="Freeform 6"/>
          <p:cNvSpPr>
            <a:spLocks/>
          </p:cNvSpPr>
          <p:nvPr userDrawn="1"/>
        </p:nvSpPr>
        <p:spPr bwMode="auto">
          <a:xfrm>
            <a:off x="0" y="0"/>
            <a:ext cx="919998" cy="1146174"/>
          </a:xfrm>
          <a:custGeom>
            <a:avLst/>
            <a:gdLst/>
            <a:ahLst/>
            <a:cxnLst>
              <a:cxn ang="0">
                <a:pos x="1681" y="25"/>
              </a:cxn>
              <a:cxn ang="0">
                <a:pos x="1655" y="0"/>
              </a:cxn>
              <a:cxn ang="0">
                <a:pos x="22" y="0"/>
              </a:cxn>
              <a:cxn ang="0">
                <a:pos x="0" y="23"/>
              </a:cxn>
              <a:cxn ang="0">
                <a:pos x="0" y="2095"/>
              </a:cxn>
              <a:cxn ang="0">
                <a:pos x="336" y="2085"/>
              </a:cxn>
              <a:cxn ang="0">
                <a:pos x="682" y="2056"/>
              </a:cxn>
              <a:cxn ang="0">
                <a:pos x="897" y="2032"/>
              </a:cxn>
              <a:cxn ang="0">
                <a:pos x="1082" y="2005"/>
              </a:cxn>
              <a:cxn ang="0">
                <a:pos x="1332" y="1960"/>
              </a:cxn>
              <a:cxn ang="0">
                <a:pos x="1567" y="1911"/>
              </a:cxn>
              <a:cxn ang="0">
                <a:pos x="1680" y="1883"/>
              </a:cxn>
              <a:cxn ang="0">
                <a:pos x="1681" y="25"/>
              </a:cxn>
            </a:cxnLst>
            <a:rect l="0" t="0" r="r" b="b"/>
            <a:pathLst>
              <a:path w="1681" h="2095">
                <a:moveTo>
                  <a:pt x="1681" y="25"/>
                </a:moveTo>
                <a:cubicBezTo>
                  <a:pt x="1681" y="3"/>
                  <a:pt x="1675" y="0"/>
                  <a:pt x="1655" y="0"/>
                </a:cubicBezTo>
                <a:cubicBezTo>
                  <a:pt x="1111" y="1"/>
                  <a:pt x="567" y="1"/>
                  <a:pt x="22" y="0"/>
                </a:cubicBezTo>
                <a:cubicBezTo>
                  <a:pt x="5" y="0"/>
                  <a:pt x="0" y="3"/>
                  <a:pt x="0" y="23"/>
                </a:cubicBezTo>
                <a:cubicBezTo>
                  <a:pt x="0" y="713"/>
                  <a:pt x="0" y="1404"/>
                  <a:pt x="0" y="2095"/>
                </a:cubicBezTo>
                <a:cubicBezTo>
                  <a:pt x="112" y="2091"/>
                  <a:pt x="224" y="2088"/>
                  <a:pt x="336" y="2085"/>
                </a:cubicBezTo>
                <a:cubicBezTo>
                  <a:pt x="452" y="2081"/>
                  <a:pt x="567" y="2068"/>
                  <a:pt x="682" y="2056"/>
                </a:cubicBezTo>
                <a:cubicBezTo>
                  <a:pt x="754" y="2049"/>
                  <a:pt x="826" y="2045"/>
                  <a:pt x="897" y="2032"/>
                </a:cubicBezTo>
                <a:cubicBezTo>
                  <a:pt x="958" y="2020"/>
                  <a:pt x="1021" y="2018"/>
                  <a:pt x="1082" y="2005"/>
                </a:cubicBezTo>
                <a:cubicBezTo>
                  <a:pt x="1165" y="1989"/>
                  <a:pt x="1249" y="1977"/>
                  <a:pt x="1332" y="1960"/>
                </a:cubicBezTo>
                <a:cubicBezTo>
                  <a:pt x="1410" y="1945"/>
                  <a:pt x="1489" y="1928"/>
                  <a:pt x="1567" y="1911"/>
                </a:cubicBezTo>
                <a:cubicBezTo>
                  <a:pt x="1605" y="1904"/>
                  <a:pt x="1643" y="1895"/>
                  <a:pt x="1680" y="1883"/>
                </a:cubicBezTo>
                <a:cubicBezTo>
                  <a:pt x="1680" y="1263"/>
                  <a:pt x="1680" y="644"/>
                  <a:pt x="1681" y="25"/>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 name="Title 1"/>
          <p:cNvSpPr>
            <a:spLocks noGrp="1"/>
          </p:cNvSpPr>
          <p:nvPr>
            <p:ph type="title"/>
          </p:nvPr>
        </p:nvSpPr>
        <p:spPr>
          <a:xfrm>
            <a:off x="974872" y="0"/>
            <a:ext cx="10377711" cy="1104900"/>
          </a:xfrm>
        </p:spPr>
        <p:txBody>
          <a:bodyPr/>
          <a:lstStyle/>
          <a:p>
            <a:r>
              <a:rPr lang="en-US"/>
              <a:t>Click to edit Master title style</a:t>
            </a:r>
            <a:endParaRPr lang="en-GB" dirty="0"/>
          </a:p>
        </p:txBody>
      </p:sp>
      <p:sp>
        <p:nvSpPr>
          <p:cNvPr id="4" name="Text Placeholder 3"/>
          <p:cNvSpPr>
            <a:spLocks noGrp="1"/>
          </p:cNvSpPr>
          <p:nvPr>
            <p:ph type="body" sz="quarter" idx="10"/>
          </p:nvPr>
        </p:nvSpPr>
        <p:spPr>
          <a:xfrm>
            <a:off x="227347" y="1815351"/>
            <a:ext cx="11700000" cy="446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Espace réservé du texte 4"/>
          <p:cNvSpPr>
            <a:spLocks noGrp="1"/>
          </p:cNvSpPr>
          <p:nvPr>
            <p:ph type="body" sz="quarter" idx="11" hasCustomPrompt="1"/>
          </p:nvPr>
        </p:nvSpPr>
        <p:spPr>
          <a:xfrm>
            <a:off x="974872" y="1148607"/>
            <a:ext cx="10940903" cy="504056"/>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17" name="Text Placeholder 16"/>
          <p:cNvSpPr>
            <a:spLocks noGrp="1"/>
          </p:cNvSpPr>
          <p:nvPr>
            <p:ph type="body" sz="quarter" idx="12" hasCustomPrompt="1"/>
          </p:nvPr>
        </p:nvSpPr>
        <p:spPr>
          <a:xfrm>
            <a:off x="0" y="48742"/>
            <a:ext cx="914400" cy="914400"/>
          </a:xfrm>
        </p:spPr>
        <p:txBody>
          <a:bodyPr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en-GB" sz="4000" kern="12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a:t>
            </a:r>
            <a:endParaRPr lang="en-GB"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9702" name="think-cell Slide" r:id="rId4" imgW="360" imgH="360" progId="">
                  <p:embed/>
                </p:oleObj>
              </mc:Choice>
              <mc:Fallback>
                <p:oleObj name="think-cell Slide" r:id="rId4" imgW="360" imgH="360"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flipV="1">
            <a:off x="1" y="0"/>
            <a:ext cx="5204012" cy="3119718"/>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5278426"/>
            <a:ext cx="3296647" cy="331986"/>
          </a:xfrm>
          <a:prstGeom prst="rect">
            <a:avLst/>
          </a:prstGeom>
          <a:noFill/>
        </p:spPr>
        <p:txBody>
          <a:bodyPr anchor="ctr">
            <a:noAutofit/>
          </a:bodyPr>
          <a:lstStyle>
            <a:lvl1pPr algn="l">
              <a:defRPr sz="1600" b="1">
                <a:solidFill>
                  <a:schemeClr val="accent2"/>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916350"/>
            <a:ext cx="3296647" cy="412363"/>
          </a:xfrm>
          <a:prstGeom prst="rect">
            <a:avLst/>
          </a:prstGeom>
          <a:noFill/>
        </p:spPr>
        <p:txBody>
          <a:bodyPr anchor="ctr">
            <a:noAutofit/>
          </a:bodyPr>
          <a:lstStyle>
            <a:lvl1pPr algn="l">
              <a:defRPr sz="2000" b="1">
                <a:solidFill>
                  <a:schemeClr val="accent2"/>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344097"/>
            <a:ext cx="3304144" cy="894840"/>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601397"/>
            <a:ext cx="3297695" cy="713864"/>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13" name="Oval 20">
            <a:extLst>
              <a:ext uri="{FF2B5EF4-FFF2-40B4-BE49-F238E27FC236}">
                <a16:creationId xmlns:a16="http://schemas.microsoft.com/office/drawing/2014/main" id="{1EFB3510-D39A-47CF-8191-109DDF9E53D5}"/>
              </a:ext>
            </a:extLst>
          </p:cNvPr>
          <p:cNvSpPr/>
          <p:nvPr userDrawn="1"/>
        </p:nvSpPr>
        <p:spPr>
          <a:xfrm>
            <a:off x="1381192" y="1147034"/>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5833236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27348" y="1815352"/>
            <a:ext cx="11700000" cy="44662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r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335142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1500" y="617539"/>
            <a:ext cx="10972800" cy="855662"/>
          </a:xfrm>
          <a:prstGeom prst="rect">
            <a:avLst/>
          </a:prstGeom>
        </p:spPr>
        <p:txBody>
          <a:bodyPr lIns="145143" tIns="72571" rIns="145143" bIns="72571"/>
          <a:lstStyle>
            <a:lvl1pPr>
              <a:defRPr sz="4050"/>
            </a:lvl1pPr>
          </a:lstStyle>
          <a:p>
            <a:r>
              <a:rPr lang="en-US" dirty="0"/>
              <a:t>Click to edit Master title style</a:t>
            </a:r>
            <a:endParaRPr lang="en-IN" dirty="0"/>
          </a:p>
        </p:txBody>
      </p:sp>
      <p:sp>
        <p:nvSpPr>
          <p:cNvPr id="3" name="Content Placeholder 2"/>
          <p:cNvSpPr>
            <a:spLocks noGrp="1"/>
          </p:cNvSpPr>
          <p:nvPr>
            <p:ph idx="1"/>
          </p:nvPr>
        </p:nvSpPr>
        <p:spPr>
          <a:xfrm>
            <a:off x="609600" y="1600201"/>
            <a:ext cx="10972800" cy="4525963"/>
          </a:xfrm>
          <a:prstGeom prst="rect">
            <a:avLst/>
          </a:prstGeom>
        </p:spPr>
        <p:txBody>
          <a:bodyPr lIns="145143" tIns="72571" rIns="145143" bIns="72571"/>
          <a:lstStyle>
            <a:lvl1pPr>
              <a:defRPr>
                <a:latin typeface="Arial" panose="020B0604020202020204" pitchFamily="34" charset="0"/>
                <a:cs typeface="Arial" panose="020B0604020202020204" pitchFamily="34"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p:cNvSpPr>
            <a:spLocks noGrp="1"/>
          </p:cNvSpPr>
          <p:nvPr>
            <p:ph type="dt" sz="half" idx="10"/>
          </p:nvPr>
        </p:nvSpPr>
        <p:spPr>
          <a:xfrm>
            <a:off x="609601" y="6356351"/>
            <a:ext cx="2844800" cy="365125"/>
          </a:xfrm>
          <a:prstGeom prst="rect">
            <a:avLst/>
          </a:prstGeom>
        </p:spPr>
        <p:txBody>
          <a:bodyPr lIns="145143" tIns="72571" rIns="145143" bIns="72571"/>
          <a:lstStyle/>
          <a:p>
            <a:fld id="{1084EEB7-7E39-4DAC-9E6F-B759EBC64BB4}" type="datetimeFigureOut">
              <a:rPr lang="en-IN" smtClean="0"/>
              <a:pPr/>
              <a:t>28-05-2019</a:t>
            </a:fld>
            <a:endParaRPr lang="en-IN" dirty="0"/>
          </a:p>
        </p:txBody>
      </p:sp>
      <p:sp>
        <p:nvSpPr>
          <p:cNvPr id="5" name="Footer Placeholder 4"/>
          <p:cNvSpPr>
            <a:spLocks noGrp="1"/>
          </p:cNvSpPr>
          <p:nvPr>
            <p:ph type="ftr" sz="quarter" idx="11"/>
          </p:nvPr>
        </p:nvSpPr>
        <p:spPr>
          <a:xfrm>
            <a:off x="4165601" y="6356351"/>
            <a:ext cx="3860800" cy="365125"/>
          </a:xfrm>
          <a:prstGeom prst="rect">
            <a:avLst/>
          </a:prstGeom>
        </p:spPr>
        <p:txBody>
          <a:bodyPr lIns="145143" tIns="72571" rIns="145143" bIns="72571"/>
          <a:lstStyle/>
          <a:p>
            <a:endParaRPr lang="en-IN" dirty="0"/>
          </a:p>
        </p:txBody>
      </p:sp>
      <p:sp>
        <p:nvSpPr>
          <p:cNvPr id="6" name="Slide Number Placeholder 5"/>
          <p:cNvSpPr>
            <a:spLocks noGrp="1"/>
          </p:cNvSpPr>
          <p:nvPr>
            <p:ph type="sldNum" sz="quarter" idx="12"/>
          </p:nvPr>
        </p:nvSpPr>
        <p:spPr>
          <a:xfrm>
            <a:off x="8737600" y="6356351"/>
            <a:ext cx="2844800" cy="365125"/>
          </a:xfrm>
          <a:prstGeom prst="rect">
            <a:avLst/>
          </a:prstGeom>
        </p:spPr>
        <p:txBody>
          <a:bodyPr lIns="145143" tIns="72571" rIns="145143" bIns="72571"/>
          <a:lstStyle/>
          <a:p>
            <a:fld id="{26453530-8451-4FCD-AA92-3E8CA8B65679}" type="slidenum">
              <a:rPr lang="en-IN" smtClean="0"/>
              <a:pPr/>
              <a:t>‹#›</a:t>
            </a:fld>
            <a:endParaRPr lang="en-IN" dirty="0"/>
          </a:p>
        </p:txBody>
      </p:sp>
    </p:spTree>
    <p:extLst>
      <p:ext uri="{BB962C8B-B14F-4D97-AF65-F5344CB8AC3E}">
        <p14:creationId xmlns:p14="http://schemas.microsoft.com/office/powerpoint/2010/main" val="2059090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with numbering,  subtitle and content">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1688" name="think-cell Slide" r:id="rId4" imgW="360" imgH="360" progId="">
                  <p:embed/>
                </p:oleObj>
              </mc:Choice>
              <mc:Fallback>
                <p:oleObj name="think-cell Slide" r:id="rId4" imgW="360" imgH="360" progId="">
                  <p:embed/>
                  <p:pic>
                    <p:nvPicPr>
                      <p:cNvPr id="0" name="Picture 1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7"/>
          <p:cNvSpPr/>
          <p:nvPr userDrawn="1"/>
        </p:nvSpPr>
        <p:spPr>
          <a:xfrm>
            <a:off x="0" y="0"/>
            <a:ext cx="919998" cy="428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10" name="Freeform 6"/>
          <p:cNvSpPr>
            <a:spLocks/>
          </p:cNvSpPr>
          <p:nvPr userDrawn="1"/>
        </p:nvSpPr>
        <p:spPr bwMode="auto">
          <a:xfrm>
            <a:off x="0" y="0"/>
            <a:ext cx="919998" cy="1146174"/>
          </a:xfrm>
          <a:custGeom>
            <a:avLst/>
            <a:gdLst/>
            <a:ahLst/>
            <a:cxnLst>
              <a:cxn ang="0">
                <a:pos x="1681" y="25"/>
              </a:cxn>
              <a:cxn ang="0">
                <a:pos x="1655" y="0"/>
              </a:cxn>
              <a:cxn ang="0">
                <a:pos x="22" y="0"/>
              </a:cxn>
              <a:cxn ang="0">
                <a:pos x="0" y="23"/>
              </a:cxn>
              <a:cxn ang="0">
                <a:pos x="0" y="2095"/>
              </a:cxn>
              <a:cxn ang="0">
                <a:pos x="336" y="2085"/>
              </a:cxn>
              <a:cxn ang="0">
                <a:pos x="682" y="2056"/>
              </a:cxn>
              <a:cxn ang="0">
                <a:pos x="897" y="2032"/>
              </a:cxn>
              <a:cxn ang="0">
                <a:pos x="1082" y="2005"/>
              </a:cxn>
              <a:cxn ang="0">
                <a:pos x="1332" y="1960"/>
              </a:cxn>
              <a:cxn ang="0">
                <a:pos x="1567" y="1911"/>
              </a:cxn>
              <a:cxn ang="0">
                <a:pos x="1680" y="1883"/>
              </a:cxn>
              <a:cxn ang="0">
                <a:pos x="1681" y="25"/>
              </a:cxn>
            </a:cxnLst>
            <a:rect l="0" t="0" r="r" b="b"/>
            <a:pathLst>
              <a:path w="1681" h="2095">
                <a:moveTo>
                  <a:pt x="1681" y="25"/>
                </a:moveTo>
                <a:cubicBezTo>
                  <a:pt x="1681" y="3"/>
                  <a:pt x="1675" y="0"/>
                  <a:pt x="1655" y="0"/>
                </a:cubicBezTo>
                <a:cubicBezTo>
                  <a:pt x="1111" y="1"/>
                  <a:pt x="567" y="1"/>
                  <a:pt x="22" y="0"/>
                </a:cubicBezTo>
                <a:cubicBezTo>
                  <a:pt x="5" y="0"/>
                  <a:pt x="0" y="3"/>
                  <a:pt x="0" y="23"/>
                </a:cubicBezTo>
                <a:cubicBezTo>
                  <a:pt x="0" y="713"/>
                  <a:pt x="0" y="1404"/>
                  <a:pt x="0" y="2095"/>
                </a:cubicBezTo>
                <a:cubicBezTo>
                  <a:pt x="112" y="2091"/>
                  <a:pt x="224" y="2088"/>
                  <a:pt x="336" y="2085"/>
                </a:cubicBezTo>
                <a:cubicBezTo>
                  <a:pt x="452" y="2081"/>
                  <a:pt x="567" y="2068"/>
                  <a:pt x="682" y="2056"/>
                </a:cubicBezTo>
                <a:cubicBezTo>
                  <a:pt x="754" y="2049"/>
                  <a:pt x="826" y="2045"/>
                  <a:pt x="897" y="2032"/>
                </a:cubicBezTo>
                <a:cubicBezTo>
                  <a:pt x="958" y="2020"/>
                  <a:pt x="1021" y="2018"/>
                  <a:pt x="1082" y="2005"/>
                </a:cubicBezTo>
                <a:cubicBezTo>
                  <a:pt x="1165" y="1989"/>
                  <a:pt x="1249" y="1977"/>
                  <a:pt x="1332" y="1960"/>
                </a:cubicBezTo>
                <a:cubicBezTo>
                  <a:pt x="1410" y="1945"/>
                  <a:pt x="1489" y="1928"/>
                  <a:pt x="1567" y="1911"/>
                </a:cubicBezTo>
                <a:cubicBezTo>
                  <a:pt x="1605" y="1904"/>
                  <a:pt x="1643" y="1895"/>
                  <a:pt x="1680" y="1883"/>
                </a:cubicBezTo>
                <a:cubicBezTo>
                  <a:pt x="1680" y="1263"/>
                  <a:pt x="1680" y="644"/>
                  <a:pt x="1681" y="25"/>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 name="Title 1"/>
          <p:cNvSpPr>
            <a:spLocks noGrp="1"/>
          </p:cNvSpPr>
          <p:nvPr>
            <p:ph type="title"/>
          </p:nvPr>
        </p:nvSpPr>
        <p:spPr>
          <a:xfrm>
            <a:off x="974872" y="0"/>
            <a:ext cx="10377711" cy="1104900"/>
          </a:xfrm>
        </p:spPr>
        <p:txBody>
          <a:bodyPr/>
          <a:lstStyle/>
          <a:p>
            <a:r>
              <a:rPr lang="en-US"/>
              <a:t>Click to edit Master title style</a:t>
            </a:r>
            <a:endParaRPr lang="en-GB" dirty="0"/>
          </a:p>
        </p:txBody>
      </p:sp>
      <p:sp>
        <p:nvSpPr>
          <p:cNvPr id="4" name="Text Placeholder 3"/>
          <p:cNvSpPr>
            <a:spLocks noGrp="1"/>
          </p:cNvSpPr>
          <p:nvPr>
            <p:ph type="body" sz="quarter" idx="10"/>
          </p:nvPr>
        </p:nvSpPr>
        <p:spPr>
          <a:xfrm>
            <a:off x="227347" y="1815351"/>
            <a:ext cx="11700000" cy="446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Espace réservé du texte 4"/>
          <p:cNvSpPr>
            <a:spLocks noGrp="1"/>
          </p:cNvSpPr>
          <p:nvPr>
            <p:ph type="body" sz="quarter" idx="11" hasCustomPrompt="1"/>
          </p:nvPr>
        </p:nvSpPr>
        <p:spPr>
          <a:xfrm>
            <a:off x="974872" y="1148607"/>
            <a:ext cx="10940903" cy="504056"/>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17" name="Text Placeholder 16"/>
          <p:cNvSpPr>
            <a:spLocks noGrp="1"/>
          </p:cNvSpPr>
          <p:nvPr>
            <p:ph type="body" sz="quarter" idx="12" hasCustomPrompt="1"/>
          </p:nvPr>
        </p:nvSpPr>
        <p:spPr>
          <a:xfrm>
            <a:off x="0" y="48742"/>
            <a:ext cx="914400" cy="914400"/>
          </a:xfrm>
        </p:spPr>
        <p:txBody>
          <a:bodyPr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en-GB" sz="4000" kern="12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a:t>
            </a:r>
            <a:endParaRPr lang="en-GB"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27348" y="1815352"/>
            <a:ext cx="11700000" cy="44662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r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17325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892B10-C3F0-472E-A1B1-B926899B0191}"/>
              </a:ext>
            </a:extLst>
          </p:cNvPr>
          <p:cNvSpPr>
            <a:spLocks noGrp="1"/>
          </p:cNvSpPr>
          <p:nvPr>
            <p:ph type="dt" sz="half" idx="10"/>
          </p:nvPr>
        </p:nvSpPr>
        <p:spPr/>
        <p:txBody>
          <a:bodyPr/>
          <a:lstStyle/>
          <a:p>
            <a:fld id="{5793F65A-B0A4-4867-A521-DFCAAC784127}" type="datetimeFigureOut">
              <a:rPr lang="en-US" smtClean="0"/>
              <a:pPr/>
              <a:t>5/28/2019</a:t>
            </a:fld>
            <a:endParaRPr lang="en-US"/>
          </a:p>
        </p:txBody>
      </p:sp>
      <p:sp>
        <p:nvSpPr>
          <p:cNvPr id="3" name="Footer Placeholder 2">
            <a:extLst>
              <a:ext uri="{FF2B5EF4-FFF2-40B4-BE49-F238E27FC236}">
                <a16:creationId xmlns:a16="http://schemas.microsoft.com/office/drawing/2014/main" id="{2DEBC2F3-A806-4957-A5C9-473273D8F9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B56B686-2212-42C0-BBBD-AB70B11D1463}"/>
              </a:ext>
            </a:extLst>
          </p:cNvPr>
          <p:cNvSpPr>
            <a:spLocks noGrp="1"/>
          </p:cNvSpPr>
          <p:nvPr>
            <p:ph type="sldNum" sz="quarter" idx="12"/>
          </p:nvPr>
        </p:nvSpPr>
        <p:spPr/>
        <p:txBody>
          <a:bodyPr/>
          <a:lstStyle/>
          <a:p>
            <a:fld id="{50C48BFD-3679-45DE-A360-27AF4D7462C3}" type="slidenum">
              <a:rPr lang="en-US" smtClean="0"/>
              <a:pPr/>
              <a:t>‹#›</a:t>
            </a:fld>
            <a:endParaRPr lang="en-US"/>
          </a:p>
        </p:txBody>
      </p:sp>
    </p:spTree>
    <p:extLst>
      <p:ext uri="{BB962C8B-B14F-4D97-AF65-F5344CB8AC3E}">
        <p14:creationId xmlns:p14="http://schemas.microsoft.com/office/powerpoint/2010/main" val="36785979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9395" name="think-cell Slide" r:id="rId4" imgW="360" imgH="360" progId="">
                  <p:embed/>
                </p:oleObj>
              </mc:Choice>
              <mc:Fallback>
                <p:oleObj name="think-cell Slide" r:id="rId4" imgW="360" imgH="360" progId="">
                  <p:embed/>
                  <p:pic>
                    <p:nvPicPr>
                      <p:cNvPr id="0" name="Picture 1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flipV="1">
            <a:off x="1" y="0"/>
            <a:ext cx="5204012" cy="3119718"/>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5278426"/>
            <a:ext cx="3296647" cy="331986"/>
          </a:xfrm>
          <a:prstGeom prst="rect">
            <a:avLst/>
          </a:prstGeom>
          <a:noFill/>
        </p:spPr>
        <p:txBody>
          <a:bodyPr anchor="ctr">
            <a:noAutofit/>
          </a:bodyPr>
          <a:lstStyle>
            <a:lvl1pPr algn="l">
              <a:defRPr sz="1600" b="1">
                <a:solidFill>
                  <a:schemeClr val="accent2"/>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916350"/>
            <a:ext cx="3296647" cy="412363"/>
          </a:xfrm>
          <a:prstGeom prst="rect">
            <a:avLst/>
          </a:prstGeom>
          <a:noFill/>
        </p:spPr>
        <p:txBody>
          <a:bodyPr anchor="ctr">
            <a:noAutofit/>
          </a:bodyPr>
          <a:lstStyle>
            <a:lvl1pPr algn="l">
              <a:defRPr sz="2000" b="1">
                <a:solidFill>
                  <a:schemeClr val="accent2"/>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344097"/>
            <a:ext cx="3304144" cy="894840"/>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601397"/>
            <a:ext cx="3297695" cy="713864"/>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13" name="Oval 20">
            <a:extLst>
              <a:ext uri="{FF2B5EF4-FFF2-40B4-BE49-F238E27FC236}">
                <a16:creationId xmlns:a16="http://schemas.microsoft.com/office/drawing/2014/main" id="{1EFB3510-D39A-47CF-8191-109DDF9E53D5}"/>
              </a:ext>
            </a:extLst>
          </p:cNvPr>
          <p:cNvSpPr/>
          <p:nvPr userDrawn="1"/>
        </p:nvSpPr>
        <p:spPr>
          <a:xfrm>
            <a:off x="1381192" y="1147034"/>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583323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27348" y="1815352"/>
            <a:ext cx="11700000" cy="44662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r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3351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1500" y="617539"/>
            <a:ext cx="10972800" cy="855662"/>
          </a:xfrm>
          <a:prstGeom prst="rect">
            <a:avLst/>
          </a:prstGeom>
        </p:spPr>
        <p:txBody>
          <a:bodyPr lIns="145143" tIns="72571" rIns="145143" bIns="72571"/>
          <a:lstStyle>
            <a:lvl1pPr>
              <a:defRPr sz="4050"/>
            </a:lvl1pPr>
          </a:lstStyle>
          <a:p>
            <a:r>
              <a:rPr lang="en-US" dirty="0"/>
              <a:t>Click to edit Master title style</a:t>
            </a:r>
            <a:endParaRPr lang="en-IN" dirty="0"/>
          </a:p>
        </p:txBody>
      </p:sp>
      <p:sp>
        <p:nvSpPr>
          <p:cNvPr id="3" name="Content Placeholder 2"/>
          <p:cNvSpPr>
            <a:spLocks noGrp="1"/>
          </p:cNvSpPr>
          <p:nvPr>
            <p:ph idx="1"/>
          </p:nvPr>
        </p:nvSpPr>
        <p:spPr>
          <a:xfrm>
            <a:off x="609600" y="1600201"/>
            <a:ext cx="10972800" cy="4525963"/>
          </a:xfrm>
          <a:prstGeom prst="rect">
            <a:avLst/>
          </a:prstGeom>
        </p:spPr>
        <p:txBody>
          <a:bodyPr lIns="145143" tIns="72571" rIns="145143" bIns="72571"/>
          <a:lstStyle>
            <a:lvl1pPr>
              <a:defRPr>
                <a:latin typeface="Arial" panose="020B0604020202020204" pitchFamily="34" charset="0"/>
                <a:cs typeface="Arial" panose="020B0604020202020204" pitchFamily="34"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p:cNvSpPr>
            <a:spLocks noGrp="1"/>
          </p:cNvSpPr>
          <p:nvPr>
            <p:ph type="dt" sz="half" idx="10"/>
          </p:nvPr>
        </p:nvSpPr>
        <p:spPr>
          <a:xfrm>
            <a:off x="609601" y="6356351"/>
            <a:ext cx="2844800" cy="365125"/>
          </a:xfrm>
          <a:prstGeom prst="rect">
            <a:avLst/>
          </a:prstGeom>
        </p:spPr>
        <p:txBody>
          <a:bodyPr lIns="145143" tIns="72571" rIns="145143" bIns="72571"/>
          <a:lstStyle/>
          <a:p>
            <a:fld id="{1084EEB7-7E39-4DAC-9E6F-B759EBC64BB4}" type="datetimeFigureOut">
              <a:rPr lang="en-IN" smtClean="0"/>
              <a:pPr/>
              <a:t>28-05-2019</a:t>
            </a:fld>
            <a:endParaRPr lang="en-IN" dirty="0"/>
          </a:p>
        </p:txBody>
      </p:sp>
      <p:sp>
        <p:nvSpPr>
          <p:cNvPr id="5" name="Footer Placeholder 4"/>
          <p:cNvSpPr>
            <a:spLocks noGrp="1"/>
          </p:cNvSpPr>
          <p:nvPr>
            <p:ph type="ftr" sz="quarter" idx="11"/>
          </p:nvPr>
        </p:nvSpPr>
        <p:spPr>
          <a:xfrm>
            <a:off x="4165601" y="6356351"/>
            <a:ext cx="3860800" cy="365125"/>
          </a:xfrm>
          <a:prstGeom prst="rect">
            <a:avLst/>
          </a:prstGeom>
        </p:spPr>
        <p:txBody>
          <a:bodyPr lIns="145143" tIns="72571" rIns="145143" bIns="72571"/>
          <a:lstStyle/>
          <a:p>
            <a:endParaRPr lang="en-IN" dirty="0"/>
          </a:p>
        </p:txBody>
      </p:sp>
      <p:sp>
        <p:nvSpPr>
          <p:cNvPr id="6" name="Slide Number Placeholder 5"/>
          <p:cNvSpPr>
            <a:spLocks noGrp="1"/>
          </p:cNvSpPr>
          <p:nvPr>
            <p:ph type="sldNum" sz="quarter" idx="12"/>
          </p:nvPr>
        </p:nvSpPr>
        <p:spPr>
          <a:xfrm>
            <a:off x="8737600" y="6356351"/>
            <a:ext cx="2844800" cy="365125"/>
          </a:xfrm>
          <a:prstGeom prst="rect">
            <a:avLst/>
          </a:prstGeom>
        </p:spPr>
        <p:txBody>
          <a:bodyPr lIns="145143" tIns="72571" rIns="145143" bIns="72571"/>
          <a:lstStyle/>
          <a:p>
            <a:fld id="{26453530-8451-4FCD-AA92-3E8CA8B65679}" type="slidenum">
              <a:rPr lang="en-IN" smtClean="0"/>
              <a:pPr/>
              <a:t>‹#›</a:t>
            </a:fld>
            <a:endParaRPr lang="en-IN" dirty="0"/>
          </a:p>
        </p:txBody>
      </p:sp>
    </p:spTree>
    <p:extLst>
      <p:ext uri="{BB962C8B-B14F-4D97-AF65-F5344CB8AC3E}">
        <p14:creationId xmlns:p14="http://schemas.microsoft.com/office/powerpoint/2010/main" val="2059090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slideLayout" Target="../slideLayouts/slideLayout14.xml"/><Relationship Id="rId7" Type="http://schemas.openxmlformats.org/officeDocument/2006/relationships/tags" Target="../tags/tag5.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vmlDrawing" Target="../drawings/vmlDrawing4.vml"/><Relationship Id="rId5"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7" Type="http://schemas.openxmlformats.org/officeDocument/2006/relationships/image" Target="../media/image1.emf"/><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oleObject" Target="../embeddings/oleObject9.bin"/><Relationship Id="rId5" Type="http://schemas.openxmlformats.org/officeDocument/2006/relationships/tags" Target="../tags/tag10.xml"/><Relationship Id="rId4" Type="http://schemas.openxmlformats.org/officeDocument/2006/relationships/vmlDrawing" Target="../drawings/vmlDrawing9.v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image" Target="../media/image14.png"/><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theme" Target="../theme/theme4.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vmlDrawing" Target="../drawings/vmlDrawing10.v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theme" Target="../theme/theme5.xml"/><Relationship Id="rId2" Type="http://schemas.openxmlformats.org/officeDocument/2006/relationships/slideLayout" Target="../slideLayouts/slideLayout42.xml"/><Relationship Id="rId16" Type="http://schemas.openxmlformats.org/officeDocument/2006/relationships/image" Target="../media/image1.emf"/><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oleObject" Target="../embeddings/oleObject10.bin"/><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tags" Target="../tags/tag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14"/>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4281" name="think-cell Slide" r:id="rId15" imgW="360" imgH="360" progId="">
                  <p:embed/>
                </p:oleObj>
              </mc:Choice>
              <mc:Fallback>
                <p:oleObj name="think-cell Slide" r:id="rId15" imgW="360" imgH="360" progId="">
                  <p:embed/>
                  <p:pic>
                    <p:nvPicPr>
                      <p:cNvPr id="0" name="Picture 1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e 1"/>
          <p:cNvGrpSpPr/>
          <p:nvPr userDrawn="1"/>
        </p:nvGrpSpPr>
        <p:grpSpPr>
          <a:xfrm>
            <a:off x="11501102" y="171573"/>
            <a:ext cx="419436" cy="388988"/>
            <a:chOff x="11501102" y="171573"/>
            <a:chExt cx="419436" cy="388988"/>
          </a:xfrm>
        </p:grpSpPr>
        <p:sp>
          <p:nvSpPr>
            <p:cNvPr id="4109"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10"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7" name="Retângulo 43">
            <a:extLst>
              <a:ext uri="{FF2B5EF4-FFF2-40B4-BE49-F238E27FC236}">
                <a16:creationId xmlns:a16="http://schemas.microsoft.com/office/drawing/2014/main" id="{25FC8637-25BD-4C09-AF25-56B4243DAB3D}"/>
              </a:ext>
            </a:extLst>
          </p:cNvPr>
          <p:cNvSpPr/>
          <p:nvPr userDrawn="1"/>
        </p:nvSpPr>
        <p:spPr>
          <a:xfrm>
            <a:off x="11751670"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65000"/>
                  </a:schemeClr>
                </a:solidFill>
                <a:cs typeface="Arial" panose="020B0604020202020204" pitchFamily="34" charset="0"/>
              </a:rPr>
              <a:pPr algn="r"/>
              <a:t>‹#›</a:t>
            </a:fld>
            <a:endParaRPr lang="en-US" sz="800" dirty="0">
              <a:solidFill>
                <a:schemeClr val="bg1">
                  <a:lumMod val="65000"/>
                </a:schemeClr>
              </a:solidFill>
              <a:cs typeface="Arial" panose="020B0604020202020204" pitchFamily="34" charset="0"/>
            </a:endParaRPr>
          </a:p>
        </p:txBody>
      </p:sp>
      <p:sp>
        <p:nvSpPr>
          <p:cNvPr id="6" name="Text Placeholder 7">
            <a:extLst>
              <a:ext uri="{FF2B5EF4-FFF2-40B4-BE49-F238E27FC236}">
                <a16:creationId xmlns:a16="http://schemas.microsoft.com/office/drawing/2014/main" id="{E824319D-02CC-441E-87B5-E9D15DE8CA35}"/>
              </a:ext>
            </a:extLst>
          </p:cNvPr>
          <p:cNvSpPr txBox="1">
            <a:spLocks/>
          </p:cNvSpPr>
          <p:nvPr userDrawn="1"/>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solidFill>
                  <a:schemeClr val="bg1">
                    <a:lumMod val="65000"/>
                  </a:schemeClr>
                </a:solidFill>
              </a:rPr>
              <a:t>© Capgemini 2017. All rights reserved  </a:t>
            </a:r>
            <a:r>
              <a:rPr lang="en-US" dirty="0">
                <a:solidFill>
                  <a:schemeClr val="accent2"/>
                </a:solidFill>
              </a:rPr>
              <a:t>|</a:t>
            </a:r>
          </a:p>
        </p:txBody>
      </p:sp>
      <p:sp>
        <p:nvSpPr>
          <p:cNvPr id="8" name="Text Placeholder 7">
            <a:extLst>
              <a:ext uri="{FF2B5EF4-FFF2-40B4-BE49-F238E27FC236}">
                <a16:creationId xmlns:a16="http://schemas.microsoft.com/office/drawing/2014/main" id="{E824319D-02CC-441E-87B5-E9D15DE8CA35}"/>
              </a:ext>
            </a:extLst>
          </p:cNvPr>
          <p:cNvSpPr txBox="1">
            <a:spLocks/>
          </p:cNvSpPr>
          <p:nvPr userDrawn="1"/>
        </p:nvSpPr>
        <p:spPr>
          <a:xfrm>
            <a:off x="227348" y="6650661"/>
            <a:ext cx="4716524" cy="123111"/>
          </a:xfrm>
          <a:prstGeom prst="rect">
            <a:avLst/>
          </a:prstGeom>
        </p:spPr>
        <p:txBody>
          <a:bodyPr wrap="none"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solidFill>
                  <a:schemeClr val="bg1">
                    <a:lumMod val="65000"/>
                  </a:schemeClr>
                </a:solidFill>
              </a:rPr>
              <a:t>Hackathon 2019 | NewGenTechies | 05/28/2019</a:t>
            </a:r>
          </a:p>
        </p:txBody>
      </p:sp>
      <p:sp>
        <p:nvSpPr>
          <p:cNvPr id="4" name="Espace réservé du texte 3"/>
          <p:cNvSpPr>
            <a:spLocks noGrp="1"/>
          </p:cNvSpPr>
          <p:nvPr userDrawn="1">
            <p:ph type="body" idx="1"/>
          </p:nvPr>
        </p:nvSpPr>
        <p:spPr>
          <a:xfrm>
            <a:off x="227348" y="1815352"/>
            <a:ext cx="11700000" cy="4466201"/>
          </a:xfrm>
          <a:prstGeom prst="rect">
            <a:avLst/>
          </a:prstGeom>
        </p:spPr>
        <p:txBody>
          <a:bodyPr vert="horz" lIns="0" tIns="0" rIns="0" bIns="0" rtlCol="0">
            <a:normAutofit/>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 name="Espace réservé du titre 8"/>
          <p:cNvSpPr>
            <a:spLocks noGrp="1"/>
          </p:cNvSpPr>
          <p:nvPr>
            <p:ph type="title"/>
          </p:nvPr>
        </p:nvSpPr>
        <p:spPr>
          <a:xfrm>
            <a:off x="227349" y="0"/>
            <a:ext cx="11125236" cy="1104900"/>
          </a:xfrm>
          <a:prstGeom prst="rect">
            <a:avLst/>
          </a:prstGeom>
        </p:spPr>
        <p:txBody>
          <a:bodyPr vert="horz" lIns="0" tIns="0" rIns="0" bIns="0" rtlCol="0" anchor="ct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a:t>
            </a:r>
            <a:r>
              <a:rPr lang="fr-FR" dirty="0" err="1"/>
              <a:t>title</a:t>
            </a:r>
            <a:endParaRPr lang="en-US" dirty="0"/>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828" r:id="rId1"/>
    <p:sldLayoutId id="2147483827" r:id="rId2"/>
    <p:sldLayoutId id="2147483831" r:id="rId3"/>
    <p:sldLayoutId id="2147483833" r:id="rId4"/>
    <p:sldLayoutId id="2147483837" r:id="rId5"/>
    <p:sldLayoutId id="2147483821" r:id="rId6"/>
    <p:sldLayoutId id="2147483834" r:id="rId7"/>
    <p:sldLayoutId id="2147483866" r:id="rId8"/>
    <p:sldLayoutId id="2147483867" r:id="rId9"/>
    <p:sldLayoutId id="2147483868" r:id="rId10"/>
    <p:sldLayoutId id="2147483869" r:id="rId11"/>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09">
          <p15:clr>
            <a:srgbClr val="F26B43"/>
          </p15:clr>
        </p15:guide>
        <p15:guide id="2" pos="7506">
          <p15:clr>
            <a:srgbClr val="F26B43"/>
          </p15:clr>
        </p15:guide>
        <p15:guide id="3" orient="horz" pos="4088">
          <p15:clr>
            <a:srgbClr val="F26B43"/>
          </p15:clr>
        </p15:guide>
        <p15:guide id="4" pos="143">
          <p15:clr>
            <a:srgbClr val="F26B43"/>
          </p15:clr>
        </p15:guide>
        <p15:guide id="5" orient="horz" pos="113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7"/>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4759" name="think-cell Slide" r:id="rId8" imgW="360" imgH="360" progId="">
                  <p:embed/>
                </p:oleObj>
              </mc:Choice>
              <mc:Fallback>
                <p:oleObj name="think-cell Slide" r:id="rId8" imgW="360" imgH="360" progId="">
                  <p:embed/>
                  <p:pic>
                    <p:nvPicPr>
                      <p:cNvPr id="0" name="Picture 1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458042863"/>
      </p:ext>
    </p:extLst>
  </p:cSld>
  <p:clrMap bg1="lt1" tx1="dk1" bg2="lt2" tx2="dk2" accent1="accent1" accent2="accent2" accent3="accent3" accent4="accent4" accent5="accent5" accent6="accent6" hlink="hlink" folHlink="folHlink"/>
  <p:sldLayoutIdLst>
    <p:sldLayoutId id="2147483839" r:id="rId1"/>
    <p:sldLayoutId id="2147483855" r:id="rId2"/>
    <p:sldLayoutId id="2147483841" r:id="rId3"/>
    <p:sldLayoutId id="2147483842" r:id="rId4"/>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750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5"/>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9876" name="think-cell Slide" r:id="rId6" imgW="360" imgH="360" progId="">
                  <p:embed/>
                </p:oleObj>
              </mc:Choice>
              <mc:Fallback>
                <p:oleObj name="think-cell Slide" r:id="rId6" imgW="360" imgH="360" progId="">
                  <p:embed/>
                  <p:pic>
                    <p:nvPicPr>
                      <p:cNvPr id="0" name="Picture 1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68834783"/>
      </p:ext>
    </p:extLst>
  </p:cSld>
  <p:clrMap bg1="lt1" tx1="dk1" bg2="lt2" tx2="dk2" accent1="accent1" accent2="accent2" accent3="accent3" accent4="accent4" accent5="accent5" accent6="accent6" hlink="hlink" folHlink="folHlink"/>
  <p:sldLayoutIdLst>
    <p:sldLayoutId id="2147483864" r:id="rId1"/>
    <p:sldLayoutId id="2147483865" r:id="rId2"/>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57">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230054"/>
            <a:ext cx="11233149" cy="628048"/>
          </a:xfrm>
          <a:prstGeom prst="rect">
            <a:avLst/>
          </a:prstGeom>
        </p:spPr>
        <p:txBody>
          <a:bodyPr vert="horz" lIns="91440" tIns="45720" rIns="91440" bIns="45720" rtlCol="0" anchor="ctr">
            <a:normAutofit/>
          </a:bodyPr>
          <a:lstStyle/>
          <a:p>
            <a:r>
              <a:rPr lang="en-US" dirty="0"/>
              <a:t>Slide Headline Goes Here</a:t>
            </a:r>
          </a:p>
        </p:txBody>
      </p:sp>
      <p:sp>
        <p:nvSpPr>
          <p:cNvPr id="3" name="Text Placeholder 2"/>
          <p:cNvSpPr>
            <a:spLocks noGrp="1"/>
          </p:cNvSpPr>
          <p:nvPr>
            <p:ph type="body" idx="1"/>
          </p:nvPr>
        </p:nvSpPr>
        <p:spPr>
          <a:xfrm>
            <a:off x="479425"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165600" y="6669088"/>
            <a:ext cx="3860800" cy="188912"/>
          </a:xfrm>
          <a:prstGeom prst="rect">
            <a:avLst/>
          </a:prstGeom>
        </p:spPr>
        <p:txBody>
          <a:bodyPr vert="horz" lIns="0" tIns="0" rIns="0" bIns="0" rtlCol="0" anchor="t" anchorCtr="0"/>
          <a:lstStyle>
            <a:lvl1pPr algn="ctr">
              <a:defRPr sz="700">
                <a:solidFill>
                  <a:srgbClr val="28AAE0"/>
                </a:solidFill>
                <a:latin typeface="Arial" charset="0"/>
                <a:ea typeface="Arial" charset="0"/>
                <a:cs typeface="Arial" charset="0"/>
              </a:defRPr>
            </a:lvl1pPr>
          </a:lstStyle>
          <a:p>
            <a:r>
              <a:rPr lang="en-US" dirty="0"/>
              <a:t>©2016 LiquidHub — Internal &amp; Confidential</a:t>
            </a:r>
          </a:p>
        </p:txBody>
      </p:sp>
      <p:sp>
        <p:nvSpPr>
          <p:cNvPr id="6" name="Slide Number Placeholder 5"/>
          <p:cNvSpPr>
            <a:spLocks noGrp="1"/>
          </p:cNvSpPr>
          <p:nvPr>
            <p:ph type="sldNum" sz="quarter" idx="4"/>
          </p:nvPr>
        </p:nvSpPr>
        <p:spPr>
          <a:xfrm>
            <a:off x="9012200" y="6669088"/>
            <a:ext cx="2844800" cy="188912"/>
          </a:xfrm>
          <a:prstGeom prst="rect">
            <a:avLst/>
          </a:prstGeom>
        </p:spPr>
        <p:txBody>
          <a:bodyPr vert="horz" lIns="0" tIns="0" rIns="0" bIns="0" rtlCol="0" anchor="t" anchorCtr="0"/>
          <a:lstStyle>
            <a:lvl1pPr algn="r">
              <a:defRPr lang="en-US" sz="700" smtClean="0">
                <a:solidFill>
                  <a:srgbClr val="28AAE0"/>
                </a:solidFill>
                <a:latin typeface="Arial" charset="0"/>
                <a:ea typeface="Arial" charset="0"/>
                <a:cs typeface="Arial" charset="0"/>
              </a:defRPr>
            </a:lvl1pPr>
          </a:lstStyle>
          <a:p>
            <a:fld id="{AF2470F0-83D8-7548-BAAA-6BDD573F1D18}" type="slidenum">
              <a:rPr lang="en-IN"/>
              <a:pPr/>
              <a:t>‹#›</a:t>
            </a:fld>
            <a:endParaRPr lang="en-IN" dirty="0"/>
          </a:p>
        </p:txBody>
      </p:sp>
    </p:spTree>
    <p:extLst>
      <p:ext uri="{BB962C8B-B14F-4D97-AF65-F5344CB8AC3E}">
        <p14:creationId xmlns:p14="http://schemas.microsoft.com/office/powerpoint/2010/main" val="3891389361"/>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 id="2147483920" r:id="rId17"/>
    <p:sldLayoutId id="2147483921" r:id="rId18"/>
    <p:sldLayoutId id="2147483922" r:id="rId19"/>
    <p:sldLayoutId id="2147483923" r:id="rId20"/>
    <p:sldLayoutId id="2147483924" r:id="rId21"/>
    <p:sldLayoutId id="2147483925" r:id="rId22"/>
    <p:sldLayoutId id="2147483926" r:id="rId23"/>
  </p:sldLayoutIdLst>
  <p:hf hdr="0"/>
  <p:txStyles>
    <p:titleStyle>
      <a:lvl1pPr algn="l" defTabSz="457200" rtl="0" eaLnBrk="1" latinLnBrk="0" hangingPunct="1">
        <a:spcBef>
          <a:spcPct val="0"/>
        </a:spcBef>
        <a:buNone/>
        <a:defRPr sz="4000" kern="1200" spc="0" baseline="0">
          <a:solidFill>
            <a:srgbClr val="055280"/>
          </a:solidFill>
          <a:latin typeface="Arial" charset="0"/>
          <a:ea typeface="Arial" charset="0"/>
          <a:cs typeface="Arial" charset="0"/>
        </a:defRPr>
      </a:lvl1pPr>
    </p:titleStyle>
    <p:bodyStyle>
      <a:lvl1pPr marL="342900" indent="-342900" algn="l" defTabSz="457200" rtl="0" eaLnBrk="1" latinLnBrk="0" hangingPunct="1">
        <a:spcBef>
          <a:spcPct val="20000"/>
        </a:spcBef>
        <a:buSzPct val="85000"/>
        <a:buFontTx/>
        <a:buBlip>
          <a:blip r:embed="rId25"/>
        </a:buBlip>
        <a:defRPr sz="3000" kern="1200" spc="0" baseline="0">
          <a:solidFill>
            <a:schemeClr val="accent1"/>
          </a:solidFill>
          <a:latin typeface="Arial" charset="0"/>
          <a:ea typeface="Arial" charset="0"/>
          <a:cs typeface="Arial" charset="0"/>
        </a:defRPr>
      </a:lvl1pPr>
      <a:lvl2pPr marL="742950" indent="-285750" algn="l" defTabSz="457200" rtl="0" eaLnBrk="1" latinLnBrk="0" hangingPunct="1">
        <a:spcBef>
          <a:spcPct val="20000"/>
        </a:spcBef>
        <a:buSzPct val="85000"/>
        <a:buFontTx/>
        <a:buBlip>
          <a:blip r:embed="rId25"/>
        </a:buBlip>
        <a:defRPr sz="2800" kern="1200" spc="0" baseline="0">
          <a:solidFill>
            <a:schemeClr val="accent1"/>
          </a:solidFill>
          <a:latin typeface="Arial" charset="0"/>
          <a:ea typeface="Arial" charset="0"/>
          <a:cs typeface="Arial" charset="0"/>
        </a:defRPr>
      </a:lvl2pPr>
      <a:lvl3pPr marL="1143000" indent="-228600" algn="l" defTabSz="457200" rtl="0" eaLnBrk="1" latinLnBrk="0" hangingPunct="1">
        <a:spcBef>
          <a:spcPct val="20000"/>
        </a:spcBef>
        <a:buSzPct val="85000"/>
        <a:buFontTx/>
        <a:buBlip>
          <a:blip r:embed="rId25"/>
        </a:buBlip>
        <a:defRPr sz="2400" kern="1200" spc="0" baseline="0">
          <a:solidFill>
            <a:schemeClr val="accent1"/>
          </a:solidFill>
          <a:latin typeface="Arial" charset="0"/>
          <a:ea typeface="Arial" charset="0"/>
          <a:cs typeface="Arial" charset="0"/>
        </a:defRPr>
      </a:lvl3pPr>
      <a:lvl4pPr marL="1600200" indent="-228600" algn="l" defTabSz="457200" rtl="0" eaLnBrk="1" latinLnBrk="0" hangingPunct="1">
        <a:spcBef>
          <a:spcPct val="20000"/>
        </a:spcBef>
        <a:buSzPct val="85000"/>
        <a:buFontTx/>
        <a:buBlip>
          <a:blip r:embed="rId25"/>
        </a:buBlip>
        <a:defRPr sz="2000" kern="1200" spc="0" baseline="0">
          <a:solidFill>
            <a:schemeClr val="accent1"/>
          </a:solidFill>
          <a:latin typeface="Arial" charset="0"/>
          <a:ea typeface="Arial" charset="0"/>
          <a:cs typeface="Arial" charset="0"/>
        </a:defRPr>
      </a:lvl4pPr>
      <a:lvl5pPr marL="2057400" indent="-228600" algn="l" defTabSz="457200" rtl="0" eaLnBrk="1" latinLnBrk="0" hangingPunct="1">
        <a:spcBef>
          <a:spcPct val="20000"/>
        </a:spcBef>
        <a:buSzPct val="85000"/>
        <a:buFontTx/>
        <a:buBlip>
          <a:blip r:embed="rId25"/>
        </a:buBlip>
        <a:defRPr sz="2000" kern="1200" spc="0" baseline="0">
          <a:solidFill>
            <a:schemeClr val="accent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p15:clr>
            <a:srgbClr val="F26B43"/>
          </p15:clr>
        </p15:guide>
        <p15:guide id="2" pos="211">
          <p15:clr>
            <a:srgbClr val="F26B43"/>
          </p15:clr>
        </p15:guide>
        <p15:guide id="3" pos="7469">
          <p15:clr>
            <a:srgbClr val="F26B43"/>
          </p15:clr>
        </p15:guide>
        <p15:guide id="4" orient="horz" pos="2160">
          <p15:clr>
            <a:srgbClr val="F26B43"/>
          </p15:clr>
        </p15:guide>
        <p15:guide id="5" orient="horz" pos="119">
          <p15:clr>
            <a:srgbClr val="F26B43"/>
          </p15:clr>
        </p15:guide>
        <p15:guide id="6" orient="horz" pos="4201">
          <p15:clr>
            <a:srgbClr val="F26B43"/>
          </p15:clr>
        </p15:guide>
        <p15:guide id="7" pos="302">
          <p15:clr>
            <a:srgbClr val="F26B43"/>
          </p15:clr>
        </p15:guide>
        <p15:guide id="8" pos="7378">
          <p15:clr>
            <a:srgbClr val="F26B43"/>
          </p15:clr>
        </p15:guide>
        <p15:guide id="9" orient="horz" pos="84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14"/>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7654" name="think-cell Slide" r:id="rId15" imgW="360" imgH="360" progId="">
                  <p:embed/>
                </p:oleObj>
              </mc:Choice>
              <mc:Fallback>
                <p:oleObj name="think-cell Slide" r:id="rId15" imgW="360" imgH="360" progId="">
                  <p:embed/>
                  <p:pic>
                    <p:nvPicPr>
                      <p:cNvPr id="0"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e 1"/>
          <p:cNvGrpSpPr/>
          <p:nvPr userDrawn="1"/>
        </p:nvGrpSpPr>
        <p:grpSpPr>
          <a:xfrm>
            <a:off x="11501102" y="171573"/>
            <a:ext cx="419436" cy="388988"/>
            <a:chOff x="11501102" y="171573"/>
            <a:chExt cx="419436" cy="388988"/>
          </a:xfrm>
        </p:grpSpPr>
        <p:sp>
          <p:nvSpPr>
            <p:cNvPr id="4109"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10"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7" name="Retângulo 43">
            <a:extLst>
              <a:ext uri="{FF2B5EF4-FFF2-40B4-BE49-F238E27FC236}">
                <a16:creationId xmlns:a16="http://schemas.microsoft.com/office/drawing/2014/main" id="{25FC8637-25BD-4C09-AF25-56B4243DAB3D}"/>
              </a:ext>
            </a:extLst>
          </p:cNvPr>
          <p:cNvSpPr/>
          <p:nvPr userDrawn="1"/>
        </p:nvSpPr>
        <p:spPr>
          <a:xfrm>
            <a:off x="11751670"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65000"/>
                  </a:schemeClr>
                </a:solidFill>
                <a:cs typeface="Arial" panose="020B0604020202020204" pitchFamily="34" charset="0"/>
              </a:rPr>
              <a:pPr algn="r"/>
              <a:t>‹#›</a:t>
            </a:fld>
            <a:endParaRPr lang="en-US" sz="800" dirty="0">
              <a:solidFill>
                <a:schemeClr val="bg1">
                  <a:lumMod val="65000"/>
                </a:schemeClr>
              </a:solidFill>
              <a:cs typeface="Arial" panose="020B0604020202020204" pitchFamily="34" charset="0"/>
            </a:endParaRPr>
          </a:p>
        </p:txBody>
      </p:sp>
      <p:sp>
        <p:nvSpPr>
          <p:cNvPr id="6" name="Text Placeholder 7">
            <a:extLst>
              <a:ext uri="{FF2B5EF4-FFF2-40B4-BE49-F238E27FC236}">
                <a16:creationId xmlns:a16="http://schemas.microsoft.com/office/drawing/2014/main" id="{E824319D-02CC-441E-87B5-E9D15DE8CA35}"/>
              </a:ext>
            </a:extLst>
          </p:cNvPr>
          <p:cNvSpPr txBox="1">
            <a:spLocks/>
          </p:cNvSpPr>
          <p:nvPr userDrawn="1"/>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solidFill>
                  <a:schemeClr val="bg1">
                    <a:lumMod val="65000"/>
                  </a:schemeClr>
                </a:solidFill>
              </a:rPr>
              <a:t>© Capgemini 2017. All rights reserved  </a:t>
            </a:r>
            <a:r>
              <a:rPr lang="en-US" dirty="0">
                <a:solidFill>
                  <a:schemeClr val="accent2"/>
                </a:solidFill>
              </a:rPr>
              <a:t>|</a:t>
            </a:r>
          </a:p>
        </p:txBody>
      </p:sp>
      <p:sp>
        <p:nvSpPr>
          <p:cNvPr id="8" name="Text Placeholder 7">
            <a:extLst>
              <a:ext uri="{FF2B5EF4-FFF2-40B4-BE49-F238E27FC236}">
                <a16:creationId xmlns:a16="http://schemas.microsoft.com/office/drawing/2014/main" id="{E824319D-02CC-441E-87B5-E9D15DE8CA35}"/>
              </a:ext>
            </a:extLst>
          </p:cNvPr>
          <p:cNvSpPr txBox="1">
            <a:spLocks/>
          </p:cNvSpPr>
          <p:nvPr userDrawn="1"/>
        </p:nvSpPr>
        <p:spPr>
          <a:xfrm>
            <a:off x="227348" y="6650661"/>
            <a:ext cx="4716524" cy="123111"/>
          </a:xfrm>
          <a:prstGeom prst="rect">
            <a:avLst/>
          </a:prstGeom>
        </p:spPr>
        <p:txBody>
          <a:bodyPr wrap="none"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solidFill>
                  <a:schemeClr val="bg1">
                    <a:lumMod val="65000"/>
                  </a:schemeClr>
                </a:solidFill>
              </a:rPr>
              <a:t>Presentation Title | Author | Date</a:t>
            </a:r>
          </a:p>
        </p:txBody>
      </p:sp>
      <p:sp>
        <p:nvSpPr>
          <p:cNvPr id="4" name="Espace réservé du texte 3"/>
          <p:cNvSpPr>
            <a:spLocks noGrp="1"/>
          </p:cNvSpPr>
          <p:nvPr userDrawn="1">
            <p:ph type="body" idx="1"/>
          </p:nvPr>
        </p:nvSpPr>
        <p:spPr>
          <a:xfrm>
            <a:off x="227348" y="1815352"/>
            <a:ext cx="11700000" cy="4466201"/>
          </a:xfrm>
          <a:prstGeom prst="rect">
            <a:avLst/>
          </a:prstGeom>
        </p:spPr>
        <p:txBody>
          <a:bodyPr vert="horz" lIns="0" tIns="0" rIns="0" bIns="0" rtlCol="0">
            <a:normAutofit/>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 name="Espace réservé du titre 8"/>
          <p:cNvSpPr>
            <a:spLocks noGrp="1"/>
          </p:cNvSpPr>
          <p:nvPr>
            <p:ph type="title"/>
          </p:nvPr>
        </p:nvSpPr>
        <p:spPr>
          <a:xfrm>
            <a:off x="227349" y="0"/>
            <a:ext cx="11125236" cy="1104900"/>
          </a:xfrm>
          <a:prstGeom prst="rect">
            <a:avLst/>
          </a:prstGeom>
        </p:spPr>
        <p:txBody>
          <a:bodyPr vert="horz" lIns="0" tIns="0" rIns="0" bIns="0" rtlCol="0" anchor="ct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a:t>
            </a:r>
            <a:r>
              <a:rPr lang="fr-FR" dirty="0" err="1"/>
              <a:t>title</a:t>
            </a:r>
            <a:endParaRPr lang="en-US" dirty="0"/>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 id="2147483935" r:id="rId6"/>
    <p:sldLayoutId id="2147483936" r:id="rId7"/>
    <p:sldLayoutId id="2147483937" r:id="rId8"/>
    <p:sldLayoutId id="2147483938" r:id="rId9"/>
    <p:sldLayoutId id="2147483939" r:id="rId10"/>
    <p:sldLayoutId id="2147483940" r:id="rId11"/>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09">
          <p15:clr>
            <a:srgbClr val="F26B43"/>
          </p15:clr>
        </p15:guide>
        <p15:guide id="2" pos="7506">
          <p15:clr>
            <a:srgbClr val="F26B43"/>
          </p15:clr>
        </p15:guide>
        <p15:guide id="3" orient="horz" pos="4088">
          <p15:clr>
            <a:srgbClr val="F26B43"/>
          </p15:clr>
        </p15:guide>
        <p15:guide id="4" pos="143">
          <p15:clr>
            <a:srgbClr val="F26B43"/>
          </p15:clr>
        </p15:guide>
        <p15:guide id="5" orient="horz" pos="113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3" Type="http://schemas.openxmlformats.org/officeDocument/2006/relationships/hyperlink" Target="https://www.cv-foundation.org/openaccess/content_cvpr_2014/papers/Kazemi_One_Millisecond_Face_2014_CVPR_paper.pdf" TargetMode="External"/><Relationship Id="rId2" Type="http://schemas.openxmlformats.org/officeDocument/2006/relationships/hyperlink" Target="http://vision.fe.uni-lj.si/cvww2016/proceedings/papers/05.pdf" TargetMode="Externa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jpeg"/><Relationship Id="rId7" Type="http://schemas.openxmlformats.org/officeDocument/2006/relationships/image" Target="../media/image38.png"/><Relationship Id="rId2" Type="http://schemas.openxmlformats.org/officeDocument/2006/relationships/image" Target="../media/image33.jpeg"/><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jpeg"/></Relationships>
</file>

<file path=ppt/slides/_rels/slide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41.jpeg"/><Relationship Id="rId1" Type="http://schemas.openxmlformats.org/officeDocument/2006/relationships/slideLayout" Target="../slideLayouts/slideLayout10.xml"/><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457200" y="5751004"/>
            <a:ext cx="6234859" cy="268796"/>
          </a:xfrm>
        </p:spPr>
        <p:txBody>
          <a:bodyPr/>
          <a:lstStyle/>
          <a:p>
            <a:r>
              <a:rPr lang="en-US" sz="2000" b="1" dirty="0">
                <a:solidFill>
                  <a:schemeClr val="tx2">
                    <a:lumMod val="90000"/>
                    <a:lumOff val="10000"/>
                  </a:schemeClr>
                </a:solidFill>
                <a:latin typeface="Arial" panose="020B0604020202020204" pitchFamily="34" charset="0"/>
                <a:cs typeface="Arial" panose="020B0604020202020204" pitchFamily="34" charset="0"/>
              </a:rPr>
              <a:t>Team NewGenTechies</a:t>
            </a:r>
          </a:p>
        </p:txBody>
      </p:sp>
      <p:sp>
        <p:nvSpPr>
          <p:cNvPr id="4" name="Title 3"/>
          <p:cNvSpPr>
            <a:spLocks noGrp="1"/>
          </p:cNvSpPr>
          <p:nvPr>
            <p:ph type="title"/>
          </p:nvPr>
        </p:nvSpPr>
        <p:spPr>
          <a:xfrm>
            <a:off x="7086600" y="609600"/>
            <a:ext cx="6260455" cy="1068388"/>
          </a:xfrm>
        </p:spPr>
        <p:txBody>
          <a:bodyPr/>
          <a:lstStyle/>
          <a:p>
            <a:br>
              <a:rPr lang="en-GB" dirty="0"/>
            </a:br>
            <a:r>
              <a:rPr lang="en-US" dirty="0"/>
              <a:t>Hackathon 2019 </a:t>
            </a:r>
            <a:endParaRPr lang="en-GB" dirty="0"/>
          </a:p>
        </p:txBody>
      </p:sp>
      <p:pic>
        <p:nvPicPr>
          <p:cNvPr id="6" name="Picture 5"/>
          <p:cNvPicPr>
            <a:picLocks noChangeAspect="1"/>
          </p:cNvPicPr>
          <p:nvPr/>
        </p:nvPicPr>
        <p:blipFill>
          <a:blip r:embed="rId2" cstate="email">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6934200" y="1639888"/>
            <a:ext cx="5324475" cy="2555273"/>
          </a:xfrm>
          <a:prstGeom prst="rect">
            <a:avLst/>
          </a:prstGeom>
        </p:spPr>
      </p:pic>
      <p:sp>
        <p:nvSpPr>
          <p:cNvPr id="7" name="TextBox 6"/>
          <p:cNvSpPr txBox="1"/>
          <p:nvPr/>
        </p:nvSpPr>
        <p:spPr>
          <a:xfrm>
            <a:off x="6858000" y="609600"/>
            <a:ext cx="4758892" cy="741111"/>
          </a:xfrm>
          <a:prstGeom prst="rect">
            <a:avLst/>
          </a:prstGeom>
        </p:spPr>
        <p:txBody>
          <a:bodyPr vert="horz" lIns="121920" tIns="60960" rIns="121920" bIns="60960" rtlCol="0" anchor="ctr">
            <a:normAutofit fontScale="70000" lnSpcReduction="20000"/>
          </a:bodyPr>
          <a:lstStyle/>
          <a:p>
            <a:pPr algn="ctr" defTabSz="1219170">
              <a:lnSpc>
                <a:spcPct val="90000"/>
              </a:lnSpc>
              <a:spcBef>
                <a:spcPct val="0"/>
              </a:spcBef>
              <a:spcAft>
                <a:spcPts val="800"/>
              </a:spcAft>
            </a:pPr>
            <a:r>
              <a:rPr lang="en-US" sz="4000" dirty="0">
                <a:solidFill>
                  <a:prstClr val="white"/>
                </a:solidFill>
                <a:latin typeface="Century Gothic" panose="020B0502020202020204" pitchFamily="34" charset="0"/>
              </a:rPr>
              <a:t>Tech Fiesta 2019 Presents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Title 3">
            <a:extLst>
              <a:ext uri="{FF2B5EF4-FFF2-40B4-BE49-F238E27FC236}">
                <a16:creationId xmlns:a16="http://schemas.microsoft.com/office/drawing/2014/main" id="{AACBE9B5-E169-47C0-B818-EE4ADA673EC7}"/>
              </a:ext>
            </a:extLst>
          </p:cNvPr>
          <p:cNvSpPr txBox="1">
            <a:spLocks/>
          </p:cNvSpPr>
          <p:nvPr/>
        </p:nvSpPr>
        <p:spPr>
          <a:xfrm>
            <a:off x="574317" y="152400"/>
            <a:ext cx="10972801" cy="563561"/>
          </a:xfrm>
          <a:prstGeom prst="rect">
            <a:avLst/>
          </a:prstGeom>
        </p:spPr>
        <p:txBody>
          <a:bodyPr vert="horz" lIns="0" tIns="60949" rIns="0" bIns="60949" rtlCol="0" anchor="ctr">
            <a:noAutofit/>
          </a:bodyPr>
          <a:lstStyle>
            <a:lvl1pPr algn="l" defTabSz="1218987" rtl="0" eaLnBrk="1" latinLnBrk="0" hangingPunct="1">
              <a:spcBef>
                <a:spcPct val="0"/>
              </a:spcBef>
              <a:buNone/>
              <a:defRPr sz="3600" kern="1200">
                <a:solidFill>
                  <a:schemeClr val="tx1">
                    <a:lumMod val="75000"/>
                    <a:lumOff val="25000"/>
                  </a:schemeClr>
                </a:solidFill>
                <a:latin typeface="+mj-lt"/>
                <a:ea typeface="+mj-ea"/>
                <a:cs typeface="Arial" panose="020B0604020202020204" pitchFamily="34" charset="0"/>
              </a:defRPr>
            </a:lvl1pPr>
          </a:lstStyle>
          <a:p>
            <a:pPr algn="ctr"/>
            <a:r>
              <a:rPr lang="en-US" dirty="0">
                <a:solidFill>
                  <a:srgbClr val="035280"/>
                </a:solidFill>
                <a:latin typeface="Arial" panose="020B0604020202020204" pitchFamily="34" charset="0"/>
              </a:rPr>
              <a:t>Future Enhancement Ideas</a:t>
            </a:r>
          </a:p>
        </p:txBody>
      </p:sp>
      <p:sp>
        <p:nvSpPr>
          <p:cNvPr id="327" name="Freeform 70">
            <a:extLst>
              <a:ext uri="{FF2B5EF4-FFF2-40B4-BE49-F238E27FC236}">
                <a16:creationId xmlns:a16="http://schemas.microsoft.com/office/drawing/2014/main" id="{320B8D0E-19BE-409B-875D-6F51256A8006}"/>
              </a:ext>
            </a:extLst>
          </p:cNvPr>
          <p:cNvSpPr>
            <a:spLocks/>
          </p:cNvSpPr>
          <p:nvPr/>
        </p:nvSpPr>
        <p:spPr bwMode="auto">
          <a:xfrm>
            <a:off x="5917900" y="5867400"/>
            <a:ext cx="287201" cy="34518"/>
          </a:xfrm>
          <a:custGeom>
            <a:avLst/>
            <a:gdLst>
              <a:gd name="T0" fmla="*/ 0 w 131"/>
              <a:gd name="T1" fmla="*/ 0 h 16"/>
              <a:gd name="T2" fmla="*/ 0 w 131"/>
              <a:gd name="T3" fmla="*/ 10 h 16"/>
              <a:gd name="T4" fmla="*/ 10 w 131"/>
              <a:gd name="T5" fmla="*/ 12 h 16"/>
              <a:gd name="T6" fmla="*/ 4 w 131"/>
              <a:gd name="T7" fmla="*/ 14 h 16"/>
              <a:gd name="T8" fmla="*/ 61 w 131"/>
              <a:gd name="T9" fmla="*/ 16 h 16"/>
              <a:gd name="T10" fmla="*/ 120 w 131"/>
              <a:gd name="T11" fmla="*/ 14 h 16"/>
              <a:gd name="T12" fmla="*/ 116 w 131"/>
              <a:gd name="T13" fmla="*/ 12 h 16"/>
              <a:gd name="T14" fmla="*/ 130 w 131"/>
              <a:gd name="T15" fmla="*/ 10 h 16"/>
              <a:gd name="T16" fmla="*/ 130 w 131"/>
              <a:gd name="T17" fmla="*/ 0 h 16"/>
              <a:gd name="T18" fmla="*/ 0 w 131"/>
              <a:gd name="T1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16">
                <a:moveTo>
                  <a:pt x="0" y="0"/>
                </a:moveTo>
                <a:cubicBezTo>
                  <a:pt x="0" y="10"/>
                  <a:pt x="0" y="10"/>
                  <a:pt x="0" y="10"/>
                </a:cubicBezTo>
                <a:cubicBezTo>
                  <a:pt x="0" y="11"/>
                  <a:pt x="3" y="12"/>
                  <a:pt x="10" y="12"/>
                </a:cubicBezTo>
                <a:cubicBezTo>
                  <a:pt x="6" y="13"/>
                  <a:pt x="4" y="13"/>
                  <a:pt x="4" y="14"/>
                </a:cubicBezTo>
                <a:cubicBezTo>
                  <a:pt x="4" y="16"/>
                  <a:pt x="29" y="16"/>
                  <a:pt x="61" y="16"/>
                </a:cubicBezTo>
                <a:cubicBezTo>
                  <a:pt x="93" y="16"/>
                  <a:pt x="120" y="16"/>
                  <a:pt x="120" y="14"/>
                </a:cubicBezTo>
                <a:cubicBezTo>
                  <a:pt x="120" y="13"/>
                  <a:pt x="118" y="13"/>
                  <a:pt x="116" y="12"/>
                </a:cubicBezTo>
                <a:cubicBezTo>
                  <a:pt x="126" y="12"/>
                  <a:pt x="130" y="12"/>
                  <a:pt x="130" y="10"/>
                </a:cubicBezTo>
                <a:cubicBezTo>
                  <a:pt x="130" y="0"/>
                  <a:pt x="130" y="0"/>
                  <a:pt x="130" y="0"/>
                </a:cubicBezTo>
                <a:cubicBezTo>
                  <a:pt x="131" y="0"/>
                  <a:pt x="0" y="0"/>
                  <a:pt x="0" y="0"/>
                </a:cubicBezTo>
                <a:close/>
              </a:path>
            </a:pathLst>
          </a:custGeom>
          <a:solidFill>
            <a:srgbClr val="313535"/>
          </a:solidFill>
          <a:ln w="9525">
            <a:noFill/>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Arial" panose="020B0604020202020204" pitchFamily="34" charset="0"/>
              <a:cs typeface="Arial" panose="020B0604020202020204" pitchFamily="34" charset="0"/>
            </a:endParaRPr>
          </a:p>
        </p:txBody>
      </p:sp>
      <p:sp>
        <p:nvSpPr>
          <p:cNvPr id="328" name="Oval 71">
            <a:extLst>
              <a:ext uri="{FF2B5EF4-FFF2-40B4-BE49-F238E27FC236}">
                <a16:creationId xmlns:a16="http://schemas.microsoft.com/office/drawing/2014/main" id="{8FD35302-2919-40EC-97AA-129BAB50EB71}"/>
              </a:ext>
            </a:extLst>
          </p:cNvPr>
          <p:cNvSpPr>
            <a:spLocks noChangeArrowheads="1"/>
          </p:cNvSpPr>
          <p:nvPr/>
        </p:nvSpPr>
        <p:spPr bwMode="auto">
          <a:xfrm>
            <a:off x="5828447" y="5486403"/>
            <a:ext cx="464541" cy="406369"/>
          </a:xfrm>
          <a:prstGeom prst="ellipse">
            <a:avLst/>
          </a:prstGeom>
          <a:solidFill>
            <a:srgbClr val="313535"/>
          </a:solidFill>
          <a:ln w="9525">
            <a:noFill/>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Arial" panose="020B0604020202020204" pitchFamily="34" charset="0"/>
              <a:cs typeface="Arial" panose="020B0604020202020204" pitchFamily="34" charset="0"/>
            </a:endParaRPr>
          </a:p>
        </p:txBody>
      </p:sp>
      <p:sp>
        <p:nvSpPr>
          <p:cNvPr id="329" name="Freeform 72">
            <a:extLst>
              <a:ext uri="{FF2B5EF4-FFF2-40B4-BE49-F238E27FC236}">
                <a16:creationId xmlns:a16="http://schemas.microsoft.com/office/drawing/2014/main" id="{1585ABC3-8E2B-4A03-A32D-3E97355D9897}"/>
              </a:ext>
            </a:extLst>
          </p:cNvPr>
          <p:cNvSpPr>
            <a:spLocks/>
          </p:cNvSpPr>
          <p:nvPr/>
        </p:nvSpPr>
        <p:spPr bwMode="auto">
          <a:xfrm>
            <a:off x="5389034" y="4800603"/>
            <a:ext cx="1316726" cy="955515"/>
          </a:xfrm>
          <a:custGeom>
            <a:avLst/>
            <a:gdLst>
              <a:gd name="T0" fmla="*/ 599 w 599"/>
              <a:gd name="T1" fmla="*/ 404 h 435"/>
              <a:gd name="T2" fmla="*/ 567 w 599"/>
              <a:gd name="T3" fmla="*/ 435 h 435"/>
              <a:gd name="T4" fmla="*/ 31 w 599"/>
              <a:gd name="T5" fmla="*/ 435 h 435"/>
              <a:gd name="T6" fmla="*/ 0 w 599"/>
              <a:gd name="T7" fmla="*/ 404 h 435"/>
              <a:gd name="T8" fmla="*/ 0 w 599"/>
              <a:gd name="T9" fmla="*/ 31 h 435"/>
              <a:gd name="T10" fmla="*/ 31 w 599"/>
              <a:gd name="T11" fmla="*/ 0 h 435"/>
              <a:gd name="T12" fmla="*/ 567 w 599"/>
              <a:gd name="T13" fmla="*/ 0 h 435"/>
              <a:gd name="T14" fmla="*/ 599 w 599"/>
              <a:gd name="T15" fmla="*/ 31 h 435"/>
              <a:gd name="T16" fmla="*/ 599 w 599"/>
              <a:gd name="T17" fmla="*/ 404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9" h="435">
                <a:moveTo>
                  <a:pt x="599" y="404"/>
                </a:moveTo>
                <a:cubicBezTo>
                  <a:pt x="599" y="421"/>
                  <a:pt x="585" y="435"/>
                  <a:pt x="567" y="435"/>
                </a:cubicBezTo>
                <a:cubicBezTo>
                  <a:pt x="31" y="435"/>
                  <a:pt x="31" y="435"/>
                  <a:pt x="31" y="435"/>
                </a:cubicBezTo>
                <a:cubicBezTo>
                  <a:pt x="14" y="435"/>
                  <a:pt x="0" y="421"/>
                  <a:pt x="0" y="404"/>
                </a:cubicBezTo>
                <a:cubicBezTo>
                  <a:pt x="0" y="31"/>
                  <a:pt x="0" y="31"/>
                  <a:pt x="0" y="31"/>
                </a:cubicBezTo>
                <a:cubicBezTo>
                  <a:pt x="0" y="14"/>
                  <a:pt x="14" y="0"/>
                  <a:pt x="31" y="0"/>
                </a:cubicBezTo>
                <a:cubicBezTo>
                  <a:pt x="567" y="0"/>
                  <a:pt x="567" y="0"/>
                  <a:pt x="567" y="0"/>
                </a:cubicBezTo>
                <a:cubicBezTo>
                  <a:pt x="585" y="0"/>
                  <a:pt x="599" y="14"/>
                  <a:pt x="599" y="31"/>
                </a:cubicBezTo>
                <a:lnTo>
                  <a:pt x="599" y="404"/>
                </a:lnTo>
                <a:close/>
              </a:path>
            </a:pathLst>
          </a:custGeom>
          <a:solidFill>
            <a:sysClr val="window" lastClr="FFFFFF">
              <a:lumMod val="85000"/>
            </a:sys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nvGrpSpPr>
          <p:cNvPr id="2" name="Group 329">
            <a:extLst>
              <a:ext uri="{FF2B5EF4-FFF2-40B4-BE49-F238E27FC236}">
                <a16:creationId xmlns:a16="http://schemas.microsoft.com/office/drawing/2014/main" id="{588F7031-68B1-4DE8-8F30-62BC14036AE0}"/>
              </a:ext>
            </a:extLst>
          </p:cNvPr>
          <p:cNvGrpSpPr/>
          <p:nvPr/>
        </p:nvGrpSpPr>
        <p:grpSpPr>
          <a:xfrm>
            <a:off x="5560865" y="5027784"/>
            <a:ext cx="1010692" cy="687219"/>
            <a:chOff x="5005388" y="4865888"/>
            <a:chExt cx="1022350" cy="695327"/>
          </a:xfrm>
          <a:solidFill>
            <a:sysClr val="window" lastClr="FFFFFF">
              <a:lumMod val="85000"/>
            </a:sysClr>
          </a:solidFill>
        </p:grpSpPr>
        <p:sp>
          <p:nvSpPr>
            <p:cNvPr id="331" name="Freeform 74">
              <a:extLst>
                <a:ext uri="{FF2B5EF4-FFF2-40B4-BE49-F238E27FC236}">
                  <a16:creationId xmlns:a16="http://schemas.microsoft.com/office/drawing/2014/main" id="{A1865FAB-07FA-430B-96A2-8BCD12B796E9}"/>
                </a:ext>
              </a:extLst>
            </p:cNvPr>
            <p:cNvSpPr>
              <a:spLocks/>
            </p:cNvSpPr>
            <p:nvPr/>
          </p:nvSpPr>
          <p:spPr bwMode="auto">
            <a:xfrm>
              <a:off x="5005388" y="4865888"/>
              <a:ext cx="265113" cy="695325"/>
            </a:xfrm>
            <a:custGeom>
              <a:avLst/>
              <a:gdLst>
                <a:gd name="T0" fmla="*/ 119 w 119"/>
                <a:gd name="T1" fmla="*/ 274 h 312"/>
                <a:gd name="T2" fmla="*/ 119 w 119"/>
                <a:gd name="T3" fmla="*/ 9 h 312"/>
                <a:gd name="T4" fmla="*/ 0 w 119"/>
                <a:gd name="T5" fmla="*/ 14 h 312"/>
                <a:gd name="T6" fmla="*/ 0 w 119"/>
                <a:gd name="T7" fmla="*/ 279 h 312"/>
                <a:gd name="T8" fmla="*/ 119 w 119"/>
                <a:gd name="T9" fmla="*/ 274 h 312"/>
              </a:gdLst>
              <a:ahLst/>
              <a:cxnLst>
                <a:cxn ang="0">
                  <a:pos x="T0" y="T1"/>
                </a:cxn>
                <a:cxn ang="0">
                  <a:pos x="T2" y="T3"/>
                </a:cxn>
                <a:cxn ang="0">
                  <a:pos x="T4" y="T5"/>
                </a:cxn>
                <a:cxn ang="0">
                  <a:pos x="T6" y="T7"/>
                </a:cxn>
                <a:cxn ang="0">
                  <a:pos x="T8" y="T9"/>
                </a:cxn>
              </a:cxnLst>
              <a:rect l="0" t="0" r="r" b="b"/>
              <a:pathLst>
                <a:path w="119" h="312">
                  <a:moveTo>
                    <a:pt x="119" y="274"/>
                  </a:moveTo>
                  <a:cubicBezTo>
                    <a:pt x="119" y="263"/>
                    <a:pt x="119" y="20"/>
                    <a:pt x="119" y="9"/>
                  </a:cubicBezTo>
                  <a:cubicBezTo>
                    <a:pt x="119" y="0"/>
                    <a:pt x="0" y="7"/>
                    <a:pt x="0" y="14"/>
                  </a:cubicBezTo>
                  <a:cubicBezTo>
                    <a:pt x="0" y="25"/>
                    <a:pt x="0" y="268"/>
                    <a:pt x="0" y="279"/>
                  </a:cubicBezTo>
                  <a:cubicBezTo>
                    <a:pt x="17" y="312"/>
                    <a:pt x="110" y="308"/>
                    <a:pt x="119" y="274"/>
                  </a:cubicBezTo>
                  <a:close/>
                </a:path>
              </a:pathLst>
            </a:custGeom>
            <a:solidFill>
              <a:sysClr val="window" lastClr="FFFFFF">
                <a:lumMod val="75000"/>
              </a:sys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332" name="Freeform 74">
              <a:extLst>
                <a:ext uri="{FF2B5EF4-FFF2-40B4-BE49-F238E27FC236}">
                  <a16:creationId xmlns:a16="http://schemas.microsoft.com/office/drawing/2014/main" id="{2720D648-7225-4EDF-AFF2-15870F847528}"/>
                </a:ext>
              </a:extLst>
            </p:cNvPr>
            <p:cNvSpPr>
              <a:spLocks/>
            </p:cNvSpPr>
            <p:nvPr/>
          </p:nvSpPr>
          <p:spPr bwMode="auto">
            <a:xfrm>
              <a:off x="5762625" y="4865890"/>
              <a:ext cx="265113" cy="695325"/>
            </a:xfrm>
            <a:custGeom>
              <a:avLst/>
              <a:gdLst>
                <a:gd name="T0" fmla="*/ 119 w 119"/>
                <a:gd name="T1" fmla="*/ 274 h 312"/>
                <a:gd name="T2" fmla="*/ 119 w 119"/>
                <a:gd name="T3" fmla="*/ 9 h 312"/>
                <a:gd name="T4" fmla="*/ 0 w 119"/>
                <a:gd name="T5" fmla="*/ 14 h 312"/>
                <a:gd name="T6" fmla="*/ 0 w 119"/>
                <a:gd name="T7" fmla="*/ 279 h 312"/>
                <a:gd name="T8" fmla="*/ 119 w 119"/>
                <a:gd name="T9" fmla="*/ 274 h 312"/>
              </a:gdLst>
              <a:ahLst/>
              <a:cxnLst>
                <a:cxn ang="0">
                  <a:pos x="T0" y="T1"/>
                </a:cxn>
                <a:cxn ang="0">
                  <a:pos x="T2" y="T3"/>
                </a:cxn>
                <a:cxn ang="0">
                  <a:pos x="T4" y="T5"/>
                </a:cxn>
                <a:cxn ang="0">
                  <a:pos x="T6" y="T7"/>
                </a:cxn>
                <a:cxn ang="0">
                  <a:pos x="T8" y="T9"/>
                </a:cxn>
              </a:cxnLst>
              <a:rect l="0" t="0" r="r" b="b"/>
              <a:pathLst>
                <a:path w="119" h="312">
                  <a:moveTo>
                    <a:pt x="119" y="274"/>
                  </a:moveTo>
                  <a:cubicBezTo>
                    <a:pt x="119" y="263"/>
                    <a:pt x="119" y="20"/>
                    <a:pt x="119" y="9"/>
                  </a:cubicBezTo>
                  <a:cubicBezTo>
                    <a:pt x="119" y="0"/>
                    <a:pt x="0" y="7"/>
                    <a:pt x="0" y="14"/>
                  </a:cubicBezTo>
                  <a:cubicBezTo>
                    <a:pt x="0" y="25"/>
                    <a:pt x="0" y="268"/>
                    <a:pt x="0" y="279"/>
                  </a:cubicBezTo>
                  <a:cubicBezTo>
                    <a:pt x="17" y="312"/>
                    <a:pt x="110" y="308"/>
                    <a:pt x="119" y="274"/>
                  </a:cubicBezTo>
                  <a:close/>
                </a:path>
              </a:pathLst>
            </a:custGeom>
            <a:solidFill>
              <a:sysClr val="window" lastClr="FFFFFF">
                <a:lumMod val="75000"/>
              </a:sys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333" name="Freeform 75">
            <a:extLst>
              <a:ext uri="{FF2B5EF4-FFF2-40B4-BE49-F238E27FC236}">
                <a16:creationId xmlns:a16="http://schemas.microsoft.com/office/drawing/2014/main" id="{4564C2B9-385D-441E-B0A0-2BAA4068C244}"/>
              </a:ext>
            </a:extLst>
          </p:cNvPr>
          <p:cNvSpPr>
            <a:spLocks/>
          </p:cNvSpPr>
          <p:nvPr/>
        </p:nvSpPr>
        <p:spPr bwMode="auto">
          <a:xfrm>
            <a:off x="5390584" y="5486403"/>
            <a:ext cx="1351252" cy="94139"/>
          </a:xfrm>
          <a:custGeom>
            <a:avLst/>
            <a:gdLst>
              <a:gd name="T0" fmla="*/ 615 w 615"/>
              <a:gd name="T1" fmla="*/ 19 h 43"/>
              <a:gd name="T2" fmla="*/ 615 w 615"/>
              <a:gd name="T3" fmla="*/ 19 h 43"/>
              <a:gd name="T4" fmla="*/ 602 w 615"/>
              <a:gd name="T5" fmla="*/ 2 h 43"/>
              <a:gd name="T6" fmla="*/ 601 w 615"/>
              <a:gd name="T7" fmla="*/ 2 h 43"/>
              <a:gd name="T8" fmla="*/ 598 w 615"/>
              <a:gd name="T9" fmla="*/ 1 h 43"/>
              <a:gd name="T10" fmla="*/ 598 w 615"/>
              <a:gd name="T11" fmla="*/ 1 h 43"/>
              <a:gd name="T12" fmla="*/ 595 w 615"/>
              <a:gd name="T13" fmla="*/ 0 h 43"/>
              <a:gd name="T14" fmla="*/ 594 w 615"/>
              <a:gd name="T15" fmla="*/ 0 h 43"/>
              <a:gd name="T16" fmla="*/ 591 w 615"/>
              <a:gd name="T17" fmla="*/ 0 h 43"/>
              <a:gd name="T18" fmla="*/ 24 w 615"/>
              <a:gd name="T19" fmla="*/ 0 h 43"/>
              <a:gd name="T20" fmla="*/ 21 w 615"/>
              <a:gd name="T21" fmla="*/ 0 h 43"/>
              <a:gd name="T22" fmla="*/ 20 w 615"/>
              <a:gd name="T23" fmla="*/ 0 h 43"/>
              <a:gd name="T24" fmla="*/ 17 w 615"/>
              <a:gd name="T25" fmla="*/ 1 h 43"/>
              <a:gd name="T26" fmla="*/ 16 w 615"/>
              <a:gd name="T27" fmla="*/ 1 h 43"/>
              <a:gd name="T28" fmla="*/ 13 w 615"/>
              <a:gd name="T29" fmla="*/ 2 h 43"/>
              <a:gd name="T30" fmla="*/ 13 w 615"/>
              <a:gd name="T31" fmla="*/ 2 h 43"/>
              <a:gd name="T32" fmla="*/ 10 w 615"/>
              <a:gd name="T33" fmla="*/ 4 h 43"/>
              <a:gd name="T34" fmla="*/ 10 w 615"/>
              <a:gd name="T35" fmla="*/ 4 h 43"/>
              <a:gd name="T36" fmla="*/ 10 w 615"/>
              <a:gd name="T37" fmla="*/ 4 h 43"/>
              <a:gd name="T38" fmla="*/ 0 w 615"/>
              <a:gd name="T39" fmla="*/ 19 h 43"/>
              <a:gd name="T40" fmla="*/ 0 w 615"/>
              <a:gd name="T41" fmla="*/ 19 h 43"/>
              <a:gd name="T42" fmla="*/ 0 w 615"/>
              <a:gd name="T43" fmla="*/ 19 h 43"/>
              <a:gd name="T44" fmla="*/ 0 w 615"/>
              <a:gd name="T45" fmla="*/ 22 h 43"/>
              <a:gd name="T46" fmla="*/ 24 w 615"/>
              <a:gd name="T47" fmla="*/ 43 h 43"/>
              <a:gd name="T48" fmla="*/ 591 w 615"/>
              <a:gd name="T49" fmla="*/ 43 h 43"/>
              <a:gd name="T50" fmla="*/ 615 w 615"/>
              <a:gd name="T51" fmla="*/ 22 h 43"/>
              <a:gd name="T52" fmla="*/ 615 w 615"/>
              <a:gd name="T53" fmla="*/ 19 h 43"/>
              <a:gd name="T54" fmla="*/ 615 w 615"/>
              <a:gd name="T55" fmla="*/ 1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5" h="43">
                <a:moveTo>
                  <a:pt x="615" y="19"/>
                </a:moveTo>
                <a:cubicBezTo>
                  <a:pt x="615" y="19"/>
                  <a:pt x="615" y="19"/>
                  <a:pt x="615" y="19"/>
                </a:cubicBezTo>
                <a:cubicBezTo>
                  <a:pt x="614" y="12"/>
                  <a:pt x="609" y="6"/>
                  <a:pt x="602" y="2"/>
                </a:cubicBezTo>
                <a:cubicBezTo>
                  <a:pt x="602" y="2"/>
                  <a:pt x="602" y="2"/>
                  <a:pt x="601" y="2"/>
                </a:cubicBezTo>
                <a:cubicBezTo>
                  <a:pt x="600" y="2"/>
                  <a:pt x="599" y="1"/>
                  <a:pt x="598" y="1"/>
                </a:cubicBezTo>
                <a:cubicBezTo>
                  <a:pt x="598" y="1"/>
                  <a:pt x="598" y="1"/>
                  <a:pt x="598" y="1"/>
                </a:cubicBezTo>
                <a:cubicBezTo>
                  <a:pt x="597" y="1"/>
                  <a:pt x="596" y="1"/>
                  <a:pt x="595" y="0"/>
                </a:cubicBezTo>
                <a:cubicBezTo>
                  <a:pt x="595" y="0"/>
                  <a:pt x="595" y="0"/>
                  <a:pt x="594" y="0"/>
                </a:cubicBezTo>
                <a:cubicBezTo>
                  <a:pt x="593" y="0"/>
                  <a:pt x="592" y="0"/>
                  <a:pt x="591" y="0"/>
                </a:cubicBezTo>
                <a:cubicBezTo>
                  <a:pt x="24" y="0"/>
                  <a:pt x="24" y="0"/>
                  <a:pt x="24" y="0"/>
                </a:cubicBezTo>
                <a:cubicBezTo>
                  <a:pt x="23" y="0"/>
                  <a:pt x="22" y="0"/>
                  <a:pt x="21" y="0"/>
                </a:cubicBezTo>
                <a:cubicBezTo>
                  <a:pt x="20" y="0"/>
                  <a:pt x="20" y="0"/>
                  <a:pt x="20" y="0"/>
                </a:cubicBezTo>
                <a:cubicBezTo>
                  <a:pt x="19" y="1"/>
                  <a:pt x="18" y="1"/>
                  <a:pt x="17" y="1"/>
                </a:cubicBezTo>
                <a:cubicBezTo>
                  <a:pt x="16" y="1"/>
                  <a:pt x="16" y="1"/>
                  <a:pt x="16" y="1"/>
                </a:cubicBezTo>
                <a:cubicBezTo>
                  <a:pt x="15" y="1"/>
                  <a:pt x="14" y="2"/>
                  <a:pt x="13" y="2"/>
                </a:cubicBezTo>
                <a:cubicBezTo>
                  <a:pt x="13" y="2"/>
                  <a:pt x="13" y="2"/>
                  <a:pt x="13" y="2"/>
                </a:cubicBezTo>
                <a:cubicBezTo>
                  <a:pt x="12" y="3"/>
                  <a:pt x="11" y="3"/>
                  <a:pt x="10" y="4"/>
                </a:cubicBezTo>
                <a:cubicBezTo>
                  <a:pt x="10" y="4"/>
                  <a:pt x="10" y="4"/>
                  <a:pt x="10" y="4"/>
                </a:cubicBezTo>
                <a:cubicBezTo>
                  <a:pt x="10" y="4"/>
                  <a:pt x="10" y="4"/>
                  <a:pt x="10" y="4"/>
                </a:cubicBezTo>
                <a:cubicBezTo>
                  <a:pt x="5" y="8"/>
                  <a:pt x="1" y="13"/>
                  <a:pt x="0" y="19"/>
                </a:cubicBezTo>
                <a:cubicBezTo>
                  <a:pt x="0" y="19"/>
                  <a:pt x="0" y="19"/>
                  <a:pt x="0" y="19"/>
                </a:cubicBezTo>
                <a:cubicBezTo>
                  <a:pt x="0" y="19"/>
                  <a:pt x="0" y="19"/>
                  <a:pt x="0" y="19"/>
                </a:cubicBezTo>
                <a:cubicBezTo>
                  <a:pt x="0" y="20"/>
                  <a:pt x="0" y="21"/>
                  <a:pt x="0" y="22"/>
                </a:cubicBezTo>
                <a:cubicBezTo>
                  <a:pt x="0" y="33"/>
                  <a:pt x="10" y="43"/>
                  <a:pt x="24" y="43"/>
                </a:cubicBezTo>
                <a:cubicBezTo>
                  <a:pt x="591" y="43"/>
                  <a:pt x="591" y="43"/>
                  <a:pt x="591" y="43"/>
                </a:cubicBezTo>
                <a:cubicBezTo>
                  <a:pt x="604" y="43"/>
                  <a:pt x="615" y="33"/>
                  <a:pt x="615" y="22"/>
                </a:cubicBezTo>
                <a:cubicBezTo>
                  <a:pt x="615" y="21"/>
                  <a:pt x="615" y="20"/>
                  <a:pt x="615" y="19"/>
                </a:cubicBezTo>
                <a:cubicBezTo>
                  <a:pt x="615" y="19"/>
                  <a:pt x="615" y="19"/>
                  <a:pt x="615" y="19"/>
                </a:cubicBezTo>
                <a:close/>
              </a:path>
            </a:pathLst>
          </a:custGeom>
          <a:solidFill>
            <a:sysClr val="window" lastClr="FFFFFF">
              <a:lumMod val="65000"/>
            </a:sys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334" name="Freeform 76">
            <a:extLst>
              <a:ext uri="{FF2B5EF4-FFF2-40B4-BE49-F238E27FC236}">
                <a16:creationId xmlns:a16="http://schemas.microsoft.com/office/drawing/2014/main" id="{00ED8FDD-7DBE-4108-B495-132DA7C6CD9A}"/>
              </a:ext>
            </a:extLst>
          </p:cNvPr>
          <p:cNvSpPr>
            <a:spLocks/>
          </p:cNvSpPr>
          <p:nvPr/>
        </p:nvSpPr>
        <p:spPr bwMode="auto">
          <a:xfrm>
            <a:off x="5390584" y="5334003"/>
            <a:ext cx="1351252" cy="97277"/>
          </a:xfrm>
          <a:custGeom>
            <a:avLst/>
            <a:gdLst>
              <a:gd name="T0" fmla="*/ 615 w 615"/>
              <a:gd name="T1" fmla="*/ 19 h 44"/>
              <a:gd name="T2" fmla="*/ 615 w 615"/>
              <a:gd name="T3" fmla="*/ 19 h 44"/>
              <a:gd name="T4" fmla="*/ 602 w 615"/>
              <a:gd name="T5" fmla="*/ 3 h 44"/>
              <a:gd name="T6" fmla="*/ 601 w 615"/>
              <a:gd name="T7" fmla="*/ 3 h 44"/>
              <a:gd name="T8" fmla="*/ 598 w 615"/>
              <a:gd name="T9" fmla="*/ 2 h 44"/>
              <a:gd name="T10" fmla="*/ 598 w 615"/>
              <a:gd name="T11" fmla="*/ 2 h 44"/>
              <a:gd name="T12" fmla="*/ 595 w 615"/>
              <a:gd name="T13" fmla="*/ 1 h 44"/>
              <a:gd name="T14" fmla="*/ 594 w 615"/>
              <a:gd name="T15" fmla="*/ 1 h 44"/>
              <a:gd name="T16" fmla="*/ 591 w 615"/>
              <a:gd name="T17" fmla="*/ 0 h 44"/>
              <a:gd name="T18" fmla="*/ 24 w 615"/>
              <a:gd name="T19" fmla="*/ 0 h 44"/>
              <a:gd name="T20" fmla="*/ 21 w 615"/>
              <a:gd name="T21" fmla="*/ 1 h 44"/>
              <a:gd name="T22" fmla="*/ 20 w 615"/>
              <a:gd name="T23" fmla="*/ 1 h 44"/>
              <a:gd name="T24" fmla="*/ 17 w 615"/>
              <a:gd name="T25" fmla="*/ 2 h 44"/>
              <a:gd name="T26" fmla="*/ 16 w 615"/>
              <a:gd name="T27" fmla="*/ 2 h 44"/>
              <a:gd name="T28" fmla="*/ 13 w 615"/>
              <a:gd name="T29" fmla="*/ 3 h 44"/>
              <a:gd name="T30" fmla="*/ 13 w 615"/>
              <a:gd name="T31" fmla="*/ 3 h 44"/>
              <a:gd name="T32" fmla="*/ 10 w 615"/>
              <a:gd name="T33" fmla="*/ 4 h 44"/>
              <a:gd name="T34" fmla="*/ 10 w 615"/>
              <a:gd name="T35" fmla="*/ 4 h 44"/>
              <a:gd name="T36" fmla="*/ 10 w 615"/>
              <a:gd name="T37" fmla="*/ 4 h 44"/>
              <a:gd name="T38" fmla="*/ 0 w 615"/>
              <a:gd name="T39" fmla="*/ 19 h 44"/>
              <a:gd name="T40" fmla="*/ 0 w 615"/>
              <a:gd name="T41" fmla="*/ 19 h 44"/>
              <a:gd name="T42" fmla="*/ 0 w 615"/>
              <a:gd name="T43" fmla="*/ 19 h 44"/>
              <a:gd name="T44" fmla="*/ 0 w 615"/>
              <a:gd name="T45" fmla="*/ 22 h 44"/>
              <a:gd name="T46" fmla="*/ 24 w 615"/>
              <a:gd name="T47" fmla="*/ 44 h 44"/>
              <a:gd name="T48" fmla="*/ 591 w 615"/>
              <a:gd name="T49" fmla="*/ 44 h 44"/>
              <a:gd name="T50" fmla="*/ 615 w 615"/>
              <a:gd name="T51" fmla="*/ 22 h 44"/>
              <a:gd name="T52" fmla="*/ 615 w 615"/>
              <a:gd name="T53" fmla="*/ 19 h 44"/>
              <a:gd name="T54" fmla="*/ 615 w 615"/>
              <a:gd name="T55"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5" h="44">
                <a:moveTo>
                  <a:pt x="615" y="19"/>
                </a:moveTo>
                <a:cubicBezTo>
                  <a:pt x="615" y="19"/>
                  <a:pt x="615" y="19"/>
                  <a:pt x="615" y="19"/>
                </a:cubicBezTo>
                <a:cubicBezTo>
                  <a:pt x="614" y="12"/>
                  <a:pt x="609" y="6"/>
                  <a:pt x="602" y="3"/>
                </a:cubicBezTo>
                <a:cubicBezTo>
                  <a:pt x="602" y="3"/>
                  <a:pt x="602" y="3"/>
                  <a:pt x="601" y="3"/>
                </a:cubicBezTo>
                <a:cubicBezTo>
                  <a:pt x="600" y="2"/>
                  <a:pt x="599" y="2"/>
                  <a:pt x="598" y="2"/>
                </a:cubicBezTo>
                <a:cubicBezTo>
                  <a:pt x="598" y="2"/>
                  <a:pt x="598" y="2"/>
                  <a:pt x="598" y="2"/>
                </a:cubicBezTo>
                <a:cubicBezTo>
                  <a:pt x="597" y="1"/>
                  <a:pt x="596" y="1"/>
                  <a:pt x="595" y="1"/>
                </a:cubicBezTo>
                <a:cubicBezTo>
                  <a:pt x="595" y="1"/>
                  <a:pt x="595" y="1"/>
                  <a:pt x="594" y="1"/>
                </a:cubicBezTo>
                <a:cubicBezTo>
                  <a:pt x="593" y="1"/>
                  <a:pt x="592" y="0"/>
                  <a:pt x="591" y="0"/>
                </a:cubicBezTo>
                <a:cubicBezTo>
                  <a:pt x="24" y="0"/>
                  <a:pt x="24" y="0"/>
                  <a:pt x="24" y="0"/>
                </a:cubicBezTo>
                <a:cubicBezTo>
                  <a:pt x="23" y="0"/>
                  <a:pt x="22" y="1"/>
                  <a:pt x="21" y="1"/>
                </a:cubicBezTo>
                <a:cubicBezTo>
                  <a:pt x="20" y="1"/>
                  <a:pt x="20" y="1"/>
                  <a:pt x="20" y="1"/>
                </a:cubicBezTo>
                <a:cubicBezTo>
                  <a:pt x="19" y="1"/>
                  <a:pt x="18" y="1"/>
                  <a:pt x="17" y="2"/>
                </a:cubicBezTo>
                <a:cubicBezTo>
                  <a:pt x="16" y="2"/>
                  <a:pt x="16" y="2"/>
                  <a:pt x="16" y="2"/>
                </a:cubicBezTo>
                <a:cubicBezTo>
                  <a:pt x="15" y="2"/>
                  <a:pt x="14" y="2"/>
                  <a:pt x="13" y="3"/>
                </a:cubicBezTo>
                <a:cubicBezTo>
                  <a:pt x="13" y="3"/>
                  <a:pt x="13" y="3"/>
                  <a:pt x="13" y="3"/>
                </a:cubicBezTo>
                <a:cubicBezTo>
                  <a:pt x="12" y="3"/>
                  <a:pt x="11" y="4"/>
                  <a:pt x="10" y="4"/>
                </a:cubicBezTo>
                <a:cubicBezTo>
                  <a:pt x="10" y="4"/>
                  <a:pt x="10" y="4"/>
                  <a:pt x="10" y="4"/>
                </a:cubicBezTo>
                <a:cubicBezTo>
                  <a:pt x="10" y="4"/>
                  <a:pt x="10" y="4"/>
                  <a:pt x="10" y="4"/>
                </a:cubicBezTo>
                <a:cubicBezTo>
                  <a:pt x="5" y="8"/>
                  <a:pt x="1" y="13"/>
                  <a:pt x="0" y="19"/>
                </a:cubicBezTo>
                <a:cubicBezTo>
                  <a:pt x="0" y="19"/>
                  <a:pt x="0" y="19"/>
                  <a:pt x="0" y="19"/>
                </a:cubicBezTo>
                <a:cubicBezTo>
                  <a:pt x="0" y="19"/>
                  <a:pt x="0" y="19"/>
                  <a:pt x="0" y="19"/>
                </a:cubicBezTo>
                <a:cubicBezTo>
                  <a:pt x="0" y="20"/>
                  <a:pt x="0" y="21"/>
                  <a:pt x="0" y="22"/>
                </a:cubicBezTo>
                <a:cubicBezTo>
                  <a:pt x="0" y="34"/>
                  <a:pt x="10" y="44"/>
                  <a:pt x="24" y="44"/>
                </a:cubicBezTo>
                <a:cubicBezTo>
                  <a:pt x="591" y="44"/>
                  <a:pt x="591" y="44"/>
                  <a:pt x="591" y="44"/>
                </a:cubicBezTo>
                <a:cubicBezTo>
                  <a:pt x="604" y="44"/>
                  <a:pt x="615" y="34"/>
                  <a:pt x="615" y="22"/>
                </a:cubicBezTo>
                <a:cubicBezTo>
                  <a:pt x="615" y="21"/>
                  <a:pt x="615" y="20"/>
                  <a:pt x="615" y="19"/>
                </a:cubicBezTo>
                <a:cubicBezTo>
                  <a:pt x="615" y="19"/>
                  <a:pt x="615" y="19"/>
                  <a:pt x="615" y="19"/>
                </a:cubicBezTo>
                <a:close/>
              </a:path>
            </a:pathLst>
          </a:custGeom>
          <a:solidFill>
            <a:sysClr val="window" lastClr="FFFFFF">
              <a:lumMod val="65000"/>
            </a:sys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335" name="Freeform 77">
            <a:extLst>
              <a:ext uri="{FF2B5EF4-FFF2-40B4-BE49-F238E27FC236}">
                <a16:creationId xmlns:a16="http://schemas.microsoft.com/office/drawing/2014/main" id="{DD2E3A63-4194-4353-8FB5-DBA8F161D3BD}"/>
              </a:ext>
            </a:extLst>
          </p:cNvPr>
          <p:cNvSpPr>
            <a:spLocks/>
          </p:cNvSpPr>
          <p:nvPr/>
        </p:nvSpPr>
        <p:spPr bwMode="auto">
          <a:xfrm>
            <a:off x="5390584" y="5181603"/>
            <a:ext cx="1351252" cy="97277"/>
          </a:xfrm>
          <a:custGeom>
            <a:avLst/>
            <a:gdLst>
              <a:gd name="T0" fmla="*/ 615 w 615"/>
              <a:gd name="T1" fmla="*/ 19 h 44"/>
              <a:gd name="T2" fmla="*/ 615 w 615"/>
              <a:gd name="T3" fmla="*/ 19 h 44"/>
              <a:gd name="T4" fmla="*/ 602 w 615"/>
              <a:gd name="T5" fmla="*/ 2 h 44"/>
              <a:gd name="T6" fmla="*/ 601 w 615"/>
              <a:gd name="T7" fmla="*/ 2 h 44"/>
              <a:gd name="T8" fmla="*/ 598 w 615"/>
              <a:gd name="T9" fmla="*/ 1 h 44"/>
              <a:gd name="T10" fmla="*/ 598 w 615"/>
              <a:gd name="T11" fmla="*/ 1 h 44"/>
              <a:gd name="T12" fmla="*/ 595 w 615"/>
              <a:gd name="T13" fmla="*/ 0 h 44"/>
              <a:gd name="T14" fmla="*/ 594 w 615"/>
              <a:gd name="T15" fmla="*/ 0 h 44"/>
              <a:gd name="T16" fmla="*/ 591 w 615"/>
              <a:gd name="T17" fmla="*/ 0 h 44"/>
              <a:gd name="T18" fmla="*/ 24 w 615"/>
              <a:gd name="T19" fmla="*/ 0 h 44"/>
              <a:gd name="T20" fmla="*/ 21 w 615"/>
              <a:gd name="T21" fmla="*/ 0 h 44"/>
              <a:gd name="T22" fmla="*/ 20 w 615"/>
              <a:gd name="T23" fmla="*/ 0 h 44"/>
              <a:gd name="T24" fmla="*/ 17 w 615"/>
              <a:gd name="T25" fmla="*/ 1 h 44"/>
              <a:gd name="T26" fmla="*/ 16 w 615"/>
              <a:gd name="T27" fmla="*/ 1 h 44"/>
              <a:gd name="T28" fmla="*/ 13 w 615"/>
              <a:gd name="T29" fmla="*/ 2 h 44"/>
              <a:gd name="T30" fmla="*/ 13 w 615"/>
              <a:gd name="T31" fmla="*/ 2 h 44"/>
              <a:gd name="T32" fmla="*/ 10 w 615"/>
              <a:gd name="T33" fmla="*/ 4 h 44"/>
              <a:gd name="T34" fmla="*/ 10 w 615"/>
              <a:gd name="T35" fmla="*/ 4 h 44"/>
              <a:gd name="T36" fmla="*/ 10 w 615"/>
              <a:gd name="T37" fmla="*/ 4 h 44"/>
              <a:gd name="T38" fmla="*/ 0 w 615"/>
              <a:gd name="T39" fmla="*/ 19 h 44"/>
              <a:gd name="T40" fmla="*/ 0 w 615"/>
              <a:gd name="T41" fmla="*/ 19 h 44"/>
              <a:gd name="T42" fmla="*/ 0 w 615"/>
              <a:gd name="T43" fmla="*/ 19 h 44"/>
              <a:gd name="T44" fmla="*/ 0 w 615"/>
              <a:gd name="T45" fmla="*/ 22 h 44"/>
              <a:gd name="T46" fmla="*/ 24 w 615"/>
              <a:gd name="T47" fmla="*/ 44 h 44"/>
              <a:gd name="T48" fmla="*/ 591 w 615"/>
              <a:gd name="T49" fmla="*/ 44 h 44"/>
              <a:gd name="T50" fmla="*/ 615 w 615"/>
              <a:gd name="T51" fmla="*/ 22 h 44"/>
              <a:gd name="T52" fmla="*/ 615 w 615"/>
              <a:gd name="T53" fmla="*/ 19 h 44"/>
              <a:gd name="T54" fmla="*/ 615 w 615"/>
              <a:gd name="T55"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5" h="44">
                <a:moveTo>
                  <a:pt x="615" y="19"/>
                </a:moveTo>
                <a:cubicBezTo>
                  <a:pt x="615" y="19"/>
                  <a:pt x="615" y="19"/>
                  <a:pt x="615" y="19"/>
                </a:cubicBezTo>
                <a:cubicBezTo>
                  <a:pt x="614" y="12"/>
                  <a:pt x="609" y="6"/>
                  <a:pt x="602" y="2"/>
                </a:cubicBezTo>
                <a:cubicBezTo>
                  <a:pt x="602" y="2"/>
                  <a:pt x="602" y="2"/>
                  <a:pt x="601" y="2"/>
                </a:cubicBezTo>
                <a:cubicBezTo>
                  <a:pt x="600" y="2"/>
                  <a:pt x="599" y="1"/>
                  <a:pt x="598" y="1"/>
                </a:cubicBezTo>
                <a:cubicBezTo>
                  <a:pt x="598" y="1"/>
                  <a:pt x="598" y="1"/>
                  <a:pt x="598" y="1"/>
                </a:cubicBezTo>
                <a:cubicBezTo>
                  <a:pt x="597" y="1"/>
                  <a:pt x="596" y="1"/>
                  <a:pt x="595" y="0"/>
                </a:cubicBezTo>
                <a:cubicBezTo>
                  <a:pt x="595" y="0"/>
                  <a:pt x="595" y="0"/>
                  <a:pt x="594" y="0"/>
                </a:cubicBezTo>
                <a:cubicBezTo>
                  <a:pt x="593" y="0"/>
                  <a:pt x="592" y="0"/>
                  <a:pt x="591" y="0"/>
                </a:cubicBezTo>
                <a:cubicBezTo>
                  <a:pt x="24" y="0"/>
                  <a:pt x="24" y="0"/>
                  <a:pt x="24" y="0"/>
                </a:cubicBezTo>
                <a:cubicBezTo>
                  <a:pt x="23" y="0"/>
                  <a:pt x="22" y="0"/>
                  <a:pt x="21" y="0"/>
                </a:cubicBezTo>
                <a:cubicBezTo>
                  <a:pt x="20" y="0"/>
                  <a:pt x="20" y="0"/>
                  <a:pt x="20" y="0"/>
                </a:cubicBezTo>
                <a:cubicBezTo>
                  <a:pt x="19" y="1"/>
                  <a:pt x="18" y="1"/>
                  <a:pt x="17" y="1"/>
                </a:cubicBezTo>
                <a:cubicBezTo>
                  <a:pt x="16" y="1"/>
                  <a:pt x="16" y="1"/>
                  <a:pt x="16" y="1"/>
                </a:cubicBezTo>
                <a:cubicBezTo>
                  <a:pt x="15" y="1"/>
                  <a:pt x="14" y="2"/>
                  <a:pt x="13" y="2"/>
                </a:cubicBezTo>
                <a:cubicBezTo>
                  <a:pt x="13" y="2"/>
                  <a:pt x="13" y="2"/>
                  <a:pt x="13" y="2"/>
                </a:cubicBezTo>
                <a:cubicBezTo>
                  <a:pt x="12" y="3"/>
                  <a:pt x="11" y="3"/>
                  <a:pt x="10" y="4"/>
                </a:cubicBezTo>
                <a:cubicBezTo>
                  <a:pt x="10" y="4"/>
                  <a:pt x="10" y="4"/>
                  <a:pt x="10" y="4"/>
                </a:cubicBezTo>
                <a:cubicBezTo>
                  <a:pt x="10" y="4"/>
                  <a:pt x="10" y="4"/>
                  <a:pt x="10" y="4"/>
                </a:cubicBezTo>
                <a:cubicBezTo>
                  <a:pt x="5" y="8"/>
                  <a:pt x="1" y="13"/>
                  <a:pt x="0" y="19"/>
                </a:cubicBezTo>
                <a:cubicBezTo>
                  <a:pt x="0" y="19"/>
                  <a:pt x="0" y="19"/>
                  <a:pt x="0" y="19"/>
                </a:cubicBezTo>
                <a:cubicBezTo>
                  <a:pt x="0" y="19"/>
                  <a:pt x="0" y="19"/>
                  <a:pt x="0" y="19"/>
                </a:cubicBezTo>
                <a:cubicBezTo>
                  <a:pt x="0" y="20"/>
                  <a:pt x="0" y="21"/>
                  <a:pt x="0" y="22"/>
                </a:cubicBezTo>
                <a:cubicBezTo>
                  <a:pt x="0" y="33"/>
                  <a:pt x="10" y="44"/>
                  <a:pt x="24" y="44"/>
                </a:cubicBezTo>
                <a:cubicBezTo>
                  <a:pt x="591" y="44"/>
                  <a:pt x="591" y="44"/>
                  <a:pt x="591" y="44"/>
                </a:cubicBezTo>
                <a:cubicBezTo>
                  <a:pt x="604" y="44"/>
                  <a:pt x="615" y="33"/>
                  <a:pt x="615" y="22"/>
                </a:cubicBezTo>
                <a:cubicBezTo>
                  <a:pt x="615" y="21"/>
                  <a:pt x="615" y="20"/>
                  <a:pt x="615" y="19"/>
                </a:cubicBezTo>
                <a:cubicBezTo>
                  <a:pt x="615" y="19"/>
                  <a:pt x="615" y="19"/>
                  <a:pt x="615" y="19"/>
                </a:cubicBezTo>
                <a:close/>
              </a:path>
            </a:pathLst>
          </a:custGeom>
          <a:solidFill>
            <a:sysClr val="window" lastClr="FFFFFF">
              <a:lumMod val="65000"/>
            </a:sys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336" name="Freeform 78">
            <a:extLst>
              <a:ext uri="{FF2B5EF4-FFF2-40B4-BE49-F238E27FC236}">
                <a16:creationId xmlns:a16="http://schemas.microsoft.com/office/drawing/2014/main" id="{C01B9CFE-C296-4030-9978-A1CF19C82DDB}"/>
              </a:ext>
            </a:extLst>
          </p:cNvPr>
          <p:cNvSpPr>
            <a:spLocks/>
          </p:cNvSpPr>
          <p:nvPr/>
        </p:nvSpPr>
        <p:spPr bwMode="auto">
          <a:xfrm>
            <a:off x="5390584" y="5029203"/>
            <a:ext cx="1351252" cy="97277"/>
          </a:xfrm>
          <a:custGeom>
            <a:avLst/>
            <a:gdLst>
              <a:gd name="T0" fmla="*/ 24 w 615"/>
              <a:gd name="T1" fmla="*/ 44 h 44"/>
              <a:gd name="T2" fmla="*/ 591 w 615"/>
              <a:gd name="T3" fmla="*/ 44 h 44"/>
              <a:gd name="T4" fmla="*/ 615 w 615"/>
              <a:gd name="T5" fmla="*/ 22 h 44"/>
              <a:gd name="T6" fmla="*/ 615 w 615"/>
              <a:gd name="T7" fmla="*/ 19 h 44"/>
              <a:gd name="T8" fmla="*/ 615 w 615"/>
              <a:gd name="T9" fmla="*/ 19 h 44"/>
              <a:gd name="T10" fmla="*/ 615 w 615"/>
              <a:gd name="T11" fmla="*/ 19 h 44"/>
              <a:gd name="T12" fmla="*/ 602 w 615"/>
              <a:gd name="T13" fmla="*/ 3 h 44"/>
              <a:gd name="T14" fmla="*/ 601 w 615"/>
              <a:gd name="T15" fmla="*/ 3 h 44"/>
              <a:gd name="T16" fmla="*/ 598 w 615"/>
              <a:gd name="T17" fmla="*/ 2 h 44"/>
              <a:gd name="T18" fmla="*/ 598 w 615"/>
              <a:gd name="T19" fmla="*/ 2 h 44"/>
              <a:gd name="T20" fmla="*/ 595 w 615"/>
              <a:gd name="T21" fmla="*/ 1 h 44"/>
              <a:gd name="T22" fmla="*/ 594 w 615"/>
              <a:gd name="T23" fmla="*/ 1 h 44"/>
              <a:gd name="T24" fmla="*/ 591 w 615"/>
              <a:gd name="T25" fmla="*/ 0 h 44"/>
              <a:gd name="T26" fmla="*/ 24 w 615"/>
              <a:gd name="T27" fmla="*/ 0 h 44"/>
              <a:gd name="T28" fmla="*/ 21 w 615"/>
              <a:gd name="T29" fmla="*/ 1 h 44"/>
              <a:gd name="T30" fmla="*/ 20 w 615"/>
              <a:gd name="T31" fmla="*/ 1 h 44"/>
              <a:gd name="T32" fmla="*/ 17 w 615"/>
              <a:gd name="T33" fmla="*/ 2 h 44"/>
              <a:gd name="T34" fmla="*/ 16 w 615"/>
              <a:gd name="T35" fmla="*/ 2 h 44"/>
              <a:gd name="T36" fmla="*/ 13 w 615"/>
              <a:gd name="T37" fmla="*/ 3 h 44"/>
              <a:gd name="T38" fmla="*/ 13 w 615"/>
              <a:gd name="T39" fmla="*/ 3 h 44"/>
              <a:gd name="T40" fmla="*/ 10 w 615"/>
              <a:gd name="T41" fmla="*/ 4 h 44"/>
              <a:gd name="T42" fmla="*/ 10 w 615"/>
              <a:gd name="T43" fmla="*/ 5 h 44"/>
              <a:gd name="T44" fmla="*/ 10 w 615"/>
              <a:gd name="T45" fmla="*/ 5 h 44"/>
              <a:gd name="T46" fmla="*/ 0 w 615"/>
              <a:gd name="T47" fmla="*/ 19 h 44"/>
              <a:gd name="T48" fmla="*/ 0 w 615"/>
              <a:gd name="T49" fmla="*/ 19 h 44"/>
              <a:gd name="T50" fmla="*/ 0 w 615"/>
              <a:gd name="T51" fmla="*/ 19 h 44"/>
              <a:gd name="T52" fmla="*/ 0 w 615"/>
              <a:gd name="T53" fmla="*/ 22 h 44"/>
              <a:gd name="T54" fmla="*/ 24 w 615"/>
              <a:gd name="T55"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5" h="44">
                <a:moveTo>
                  <a:pt x="24" y="44"/>
                </a:moveTo>
                <a:cubicBezTo>
                  <a:pt x="591" y="44"/>
                  <a:pt x="591" y="44"/>
                  <a:pt x="591" y="44"/>
                </a:cubicBezTo>
                <a:cubicBezTo>
                  <a:pt x="604" y="44"/>
                  <a:pt x="615" y="34"/>
                  <a:pt x="615" y="22"/>
                </a:cubicBezTo>
                <a:cubicBezTo>
                  <a:pt x="615" y="21"/>
                  <a:pt x="615" y="20"/>
                  <a:pt x="615" y="19"/>
                </a:cubicBezTo>
                <a:cubicBezTo>
                  <a:pt x="615" y="19"/>
                  <a:pt x="615" y="19"/>
                  <a:pt x="615" y="19"/>
                </a:cubicBezTo>
                <a:cubicBezTo>
                  <a:pt x="615" y="19"/>
                  <a:pt x="615" y="19"/>
                  <a:pt x="615" y="19"/>
                </a:cubicBezTo>
                <a:cubicBezTo>
                  <a:pt x="614" y="12"/>
                  <a:pt x="609" y="6"/>
                  <a:pt x="602" y="3"/>
                </a:cubicBezTo>
                <a:cubicBezTo>
                  <a:pt x="602" y="3"/>
                  <a:pt x="602" y="3"/>
                  <a:pt x="601" y="3"/>
                </a:cubicBezTo>
                <a:cubicBezTo>
                  <a:pt x="600" y="2"/>
                  <a:pt x="599" y="2"/>
                  <a:pt x="598" y="2"/>
                </a:cubicBezTo>
                <a:cubicBezTo>
                  <a:pt x="598" y="2"/>
                  <a:pt x="598" y="2"/>
                  <a:pt x="598" y="2"/>
                </a:cubicBezTo>
                <a:cubicBezTo>
                  <a:pt x="597" y="1"/>
                  <a:pt x="596" y="1"/>
                  <a:pt x="595" y="1"/>
                </a:cubicBezTo>
                <a:cubicBezTo>
                  <a:pt x="595" y="1"/>
                  <a:pt x="595" y="1"/>
                  <a:pt x="594" y="1"/>
                </a:cubicBezTo>
                <a:cubicBezTo>
                  <a:pt x="593" y="1"/>
                  <a:pt x="592" y="0"/>
                  <a:pt x="591" y="0"/>
                </a:cubicBezTo>
                <a:cubicBezTo>
                  <a:pt x="24" y="0"/>
                  <a:pt x="24" y="0"/>
                  <a:pt x="24" y="0"/>
                </a:cubicBezTo>
                <a:cubicBezTo>
                  <a:pt x="23" y="0"/>
                  <a:pt x="22" y="1"/>
                  <a:pt x="21" y="1"/>
                </a:cubicBezTo>
                <a:cubicBezTo>
                  <a:pt x="20" y="1"/>
                  <a:pt x="20" y="1"/>
                  <a:pt x="20" y="1"/>
                </a:cubicBezTo>
                <a:cubicBezTo>
                  <a:pt x="19" y="1"/>
                  <a:pt x="18" y="1"/>
                  <a:pt x="17" y="2"/>
                </a:cubicBezTo>
                <a:cubicBezTo>
                  <a:pt x="16" y="2"/>
                  <a:pt x="16" y="2"/>
                  <a:pt x="16" y="2"/>
                </a:cubicBezTo>
                <a:cubicBezTo>
                  <a:pt x="15" y="2"/>
                  <a:pt x="14" y="2"/>
                  <a:pt x="13" y="3"/>
                </a:cubicBezTo>
                <a:cubicBezTo>
                  <a:pt x="13" y="3"/>
                  <a:pt x="13" y="3"/>
                  <a:pt x="13" y="3"/>
                </a:cubicBezTo>
                <a:cubicBezTo>
                  <a:pt x="12" y="3"/>
                  <a:pt x="11" y="4"/>
                  <a:pt x="10" y="4"/>
                </a:cubicBezTo>
                <a:cubicBezTo>
                  <a:pt x="10" y="4"/>
                  <a:pt x="10" y="4"/>
                  <a:pt x="10" y="5"/>
                </a:cubicBezTo>
                <a:cubicBezTo>
                  <a:pt x="10" y="5"/>
                  <a:pt x="10" y="5"/>
                  <a:pt x="10" y="5"/>
                </a:cubicBezTo>
                <a:cubicBezTo>
                  <a:pt x="5" y="8"/>
                  <a:pt x="1" y="13"/>
                  <a:pt x="0" y="19"/>
                </a:cubicBezTo>
                <a:cubicBezTo>
                  <a:pt x="0" y="19"/>
                  <a:pt x="0" y="19"/>
                  <a:pt x="0" y="19"/>
                </a:cubicBezTo>
                <a:cubicBezTo>
                  <a:pt x="0" y="19"/>
                  <a:pt x="0" y="19"/>
                  <a:pt x="0" y="19"/>
                </a:cubicBezTo>
                <a:cubicBezTo>
                  <a:pt x="0" y="20"/>
                  <a:pt x="0" y="21"/>
                  <a:pt x="0" y="22"/>
                </a:cubicBezTo>
                <a:cubicBezTo>
                  <a:pt x="0" y="34"/>
                  <a:pt x="10" y="44"/>
                  <a:pt x="24" y="44"/>
                </a:cubicBezTo>
                <a:close/>
              </a:path>
            </a:pathLst>
          </a:custGeom>
          <a:solidFill>
            <a:sysClr val="window" lastClr="FFFFFF">
              <a:lumMod val="65000"/>
            </a:sys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337" name="Freeform 5">
            <a:extLst>
              <a:ext uri="{FF2B5EF4-FFF2-40B4-BE49-F238E27FC236}">
                <a16:creationId xmlns:a16="http://schemas.microsoft.com/office/drawing/2014/main" id="{2E9355FE-409B-453A-8D81-5650303C09D2}"/>
              </a:ext>
            </a:extLst>
          </p:cNvPr>
          <p:cNvSpPr>
            <a:spLocks/>
          </p:cNvSpPr>
          <p:nvPr/>
        </p:nvSpPr>
        <p:spPr bwMode="auto">
          <a:xfrm>
            <a:off x="1905000" y="914400"/>
            <a:ext cx="4210645" cy="914400"/>
          </a:xfrm>
          <a:custGeom>
            <a:avLst/>
            <a:gdLst>
              <a:gd name="T0" fmla="*/ 469 w 1973"/>
              <a:gd name="T1" fmla="*/ 0 h 444"/>
              <a:gd name="T2" fmla="*/ 469 w 1973"/>
              <a:gd name="T3" fmla="*/ 0 h 444"/>
              <a:gd name="T4" fmla="*/ 157 w 1973"/>
              <a:gd name="T5" fmla="*/ 0 h 444"/>
              <a:gd name="T6" fmla="*/ 0 w 1973"/>
              <a:gd name="T7" fmla="*/ 222 h 444"/>
              <a:gd name="T8" fmla="*/ 157 w 1973"/>
              <a:gd name="T9" fmla="*/ 444 h 444"/>
              <a:gd name="T10" fmla="*/ 240 w 1973"/>
              <a:gd name="T11" fmla="*/ 444 h 444"/>
              <a:gd name="T12" fmla="*/ 469 w 1973"/>
              <a:gd name="T13" fmla="*/ 444 h 444"/>
              <a:gd name="T14" fmla="*/ 1973 w 1973"/>
              <a:gd name="T15" fmla="*/ 444 h 444"/>
              <a:gd name="T16" fmla="*/ 1973 w 1973"/>
              <a:gd name="T17" fmla="*/ 0 h 444"/>
              <a:gd name="T18" fmla="*/ 469 w 1973"/>
              <a:gd name="T19" fmla="*/ 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3" h="444">
                <a:moveTo>
                  <a:pt x="469" y="0"/>
                </a:moveTo>
                <a:lnTo>
                  <a:pt x="469" y="0"/>
                </a:lnTo>
                <a:lnTo>
                  <a:pt x="157" y="0"/>
                </a:lnTo>
                <a:lnTo>
                  <a:pt x="0" y="222"/>
                </a:lnTo>
                <a:lnTo>
                  <a:pt x="157" y="444"/>
                </a:lnTo>
                <a:lnTo>
                  <a:pt x="240" y="444"/>
                </a:lnTo>
                <a:lnTo>
                  <a:pt x="469" y="444"/>
                </a:lnTo>
                <a:lnTo>
                  <a:pt x="1973" y="444"/>
                </a:lnTo>
                <a:lnTo>
                  <a:pt x="1973" y="0"/>
                </a:lnTo>
                <a:lnTo>
                  <a:pt x="469" y="0"/>
                </a:lnTo>
                <a:close/>
              </a:path>
            </a:pathLst>
          </a:custGeom>
          <a:solidFill>
            <a:srgbClr val="E7C01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338" name="Freeform 7">
            <a:extLst>
              <a:ext uri="{FF2B5EF4-FFF2-40B4-BE49-F238E27FC236}">
                <a16:creationId xmlns:a16="http://schemas.microsoft.com/office/drawing/2014/main" id="{367F3A09-CDC4-4AAD-8547-1FA5FA7BC10D}"/>
              </a:ext>
            </a:extLst>
          </p:cNvPr>
          <p:cNvSpPr>
            <a:spLocks/>
          </p:cNvSpPr>
          <p:nvPr/>
        </p:nvSpPr>
        <p:spPr bwMode="auto">
          <a:xfrm>
            <a:off x="6647672" y="1447800"/>
            <a:ext cx="4020327" cy="894533"/>
          </a:xfrm>
          <a:custGeom>
            <a:avLst/>
            <a:gdLst>
              <a:gd name="T0" fmla="*/ 1842 w 1842"/>
              <a:gd name="T1" fmla="*/ 235 h 473"/>
              <a:gd name="T2" fmla="*/ 1707 w 1842"/>
              <a:gd name="T3" fmla="*/ 0 h 473"/>
              <a:gd name="T4" fmla="*/ 1436 w 1842"/>
              <a:gd name="T5" fmla="*/ 0 h 473"/>
              <a:gd name="T6" fmla="*/ 0 w 1842"/>
              <a:gd name="T7" fmla="*/ 3 h 473"/>
              <a:gd name="T8" fmla="*/ 0 w 1842"/>
              <a:gd name="T9" fmla="*/ 473 h 473"/>
              <a:gd name="T10" fmla="*/ 1604 w 1842"/>
              <a:gd name="T11" fmla="*/ 469 h 473"/>
              <a:gd name="T12" fmla="*/ 1707 w 1842"/>
              <a:gd name="T13" fmla="*/ 469 h 473"/>
              <a:gd name="T14" fmla="*/ 1842 w 1842"/>
              <a:gd name="T15" fmla="*/ 235 h 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2" h="473">
                <a:moveTo>
                  <a:pt x="1842" y="235"/>
                </a:moveTo>
                <a:lnTo>
                  <a:pt x="1707" y="0"/>
                </a:lnTo>
                <a:lnTo>
                  <a:pt x="1436" y="0"/>
                </a:lnTo>
                <a:lnTo>
                  <a:pt x="0" y="3"/>
                </a:lnTo>
                <a:lnTo>
                  <a:pt x="0" y="473"/>
                </a:lnTo>
                <a:lnTo>
                  <a:pt x="1604" y="469"/>
                </a:lnTo>
                <a:lnTo>
                  <a:pt x="1707" y="469"/>
                </a:lnTo>
                <a:lnTo>
                  <a:pt x="1842" y="235"/>
                </a:lnTo>
                <a:close/>
              </a:path>
            </a:pathLst>
          </a:custGeom>
          <a:solidFill>
            <a:srgbClr val="DF5426"/>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339" name="Freeform 8">
            <a:extLst>
              <a:ext uri="{FF2B5EF4-FFF2-40B4-BE49-F238E27FC236}">
                <a16:creationId xmlns:a16="http://schemas.microsoft.com/office/drawing/2014/main" id="{6FB2D8BE-C443-4C04-A825-345DB3DA8E1F}"/>
              </a:ext>
            </a:extLst>
          </p:cNvPr>
          <p:cNvSpPr>
            <a:spLocks/>
          </p:cNvSpPr>
          <p:nvPr/>
        </p:nvSpPr>
        <p:spPr bwMode="auto">
          <a:xfrm>
            <a:off x="6647673" y="1988454"/>
            <a:ext cx="2890832" cy="742133"/>
          </a:xfrm>
          <a:custGeom>
            <a:avLst/>
            <a:gdLst>
              <a:gd name="T0" fmla="*/ 1842 w 1842"/>
              <a:gd name="T1" fmla="*/ 235 h 473"/>
              <a:gd name="T2" fmla="*/ 1707 w 1842"/>
              <a:gd name="T3" fmla="*/ 0 h 473"/>
              <a:gd name="T4" fmla="*/ 1436 w 1842"/>
              <a:gd name="T5" fmla="*/ 0 h 473"/>
              <a:gd name="T6" fmla="*/ 0 w 1842"/>
              <a:gd name="T7" fmla="*/ 3 h 473"/>
              <a:gd name="T8" fmla="*/ 0 w 1842"/>
              <a:gd name="T9" fmla="*/ 473 h 473"/>
              <a:gd name="T10" fmla="*/ 1604 w 1842"/>
              <a:gd name="T11" fmla="*/ 469 h 473"/>
              <a:gd name="T12" fmla="*/ 1707 w 1842"/>
              <a:gd name="T13" fmla="*/ 469 h 473"/>
              <a:gd name="T14" fmla="*/ 1842 w 1842"/>
              <a:gd name="T15" fmla="*/ 235 h 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2" h="473">
                <a:moveTo>
                  <a:pt x="1842" y="235"/>
                </a:moveTo>
                <a:lnTo>
                  <a:pt x="1707" y="0"/>
                </a:lnTo>
                <a:lnTo>
                  <a:pt x="1436" y="0"/>
                </a:lnTo>
                <a:lnTo>
                  <a:pt x="0" y="3"/>
                </a:lnTo>
                <a:lnTo>
                  <a:pt x="0" y="473"/>
                </a:lnTo>
                <a:lnTo>
                  <a:pt x="1604" y="469"/>
                </a:lnTo>
                <a:lnTo>
                  <a:pt x="1707" y="469"/>
                </a:lnTo>
                <a:lnTo>
                  <a:pt x="1842" y="235"/>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Arial" panose="020B0604020202020204" pitchFamily="34" charset="0"/>
              <a:cs typeface="Arial" panose="020B0604020202020204" pitchFamily="34" charset="0"/>
            </a:endParaRPr>
          </a:p>
        </p:txBody>
      </p:sp>
      <p:sp>
        <p:nvSpPr>
          <p:cNvPr id="340" name="Freeform 9">
            <a:extLst>
              <a:ext uri="{FF2B5EF4-FFF2-40B4-BE49-F238E27FC236}">
                <a16:creationId xmlns:a16="http://schemas.microsoft.com/office/drawing/2014/main" id="{43A8C219-F51A-40E1-9F62-C39E8BCC5002}"/>
              </a:ext>
            </a:extLst>
          </p:cNvPr>
          <p:cNvSpPr>
            <a:spLocks/>
          </p:cNvSpPr>
          <p:nvPr/>
        </p:nvSpPr>
        <p:spPr bwMode="auto">
          <a:xfrm>
            <a:off x="1524000" y="2342846"/>
            <a:ext cx="3648437" cy="781357"/>
          </a:xfrm>
          <a:custGeom>
            <a:avLst/>
            <a:gdLst>
              <a:gd name="T0" fmla="*/ 431 w 1620"/>
              <a:gd name="T1" fmla="*/ 0 h 498"/>
              <a:gd name="T2" fmla="*/ 431 w 1620"/>
              <a:gd name="T3" fmla="*/ 0 h 498"/>
              <a:gd name="T4" fmla="*/ 144 w 1620"/>
              <a:gd name="T5" fmla="*/ 0 h 498"/>
              <a:gd name="T6" fmla="*/ 0 w 1620"/>
              <a:gd name="T7" fmla="*/ 249 h 498"/>
              <a:gd name="T8" fmla="*/ 144 w 1620"/>
              <a:gd name="T9" fmla="*/ 498 h 498"/>
              <a:gd name="T10" fmla="*/ 192 w 1620"/>
              <a:gd name="T11" fmla="*/ 498 h 498"/>
              <a:gd name="T12" fmla="*/ 431 w 1620"/>
              <a:gd name="T13" fmla="*/ 498 h 498"/>
              <a:gd name="T14" fmla="*/ 1620 w 1620"/>
              <a:gd name="T15" fmla="*/ 498 h 498"/>
              <a:gd name="T16" fmla="*/ 1620 w 1620"/>
              <a:gd name="T17" fmla="*/ 0 h 498"/>
              <a:gd name="T18" fmla="*/ 431 w 1620"/>
              <a:gd name="T19" fmla="*/ 0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0" h="498">
                <a:moveTo>
                  <a:pt x="431" y="0"/>
                </a:moveTo>
                <a:lnTo>
                  <a:pt x="431" y="0"/>
                </a:lnTo>
                <a:lnTo>
                  <a:pt x="144" y="0"/>
                </a:lnTo>
                <a:lnTo>
                  <a:pt x="0" y="249"/>
                </a:lnTo>
                <a:lnTo>
                  <a:pt x="144" y="498"/>
                </a:lnTo>
                <a:lnTo>
                  <a:pt x="192" y="498"/>
                </a:lnTo>
                <a:lnTo>
                  <a:pt x="431" y="498"/>
                </a:lnTo>
                <a:lnTo>
                  <a:pt x="1620" y="498"/>
                </a:lnTo>
                <a:lnTo>
                  <a:pt x="1620" y="0"/>
                </a:lnTo>
                <a:lnTo>
                  <a:pt x="431" y="0"/>
                </a:lnTo>
                <a:close/>
              </a:path>
            </a:pathLst>
          </a:custGeom>
          <a:solidFill>
            <a:srgbClr val="BE224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341" name="Freeform 10">
            <a:extLst>
              <a:ext uri="{FF2B5EF4-FFF2-40B4-BE49-F238E27FC236}">
                <a16:creationId xmlns:a16="http://schemas.microsoft.com/office/drawing/2014/main" id="{135330B2-A2ED-41D9-A3AB-CCBBFA9066F9}"/>
              </a:ext>
            </a:extLst>
          </p:cNvPr>
          <p:cNvSpPr>
            <a:spLocks/>
          </p:cNvSpPr>
          <p:nvPr/>
        </p:nvSpPr>
        <p:spPr bwMode="auto">
          <a:xfrm>
            <a:off x="6807748" y="3048001"/>
            <a:ext cx="3403052" cy="914400"/>
          </a:xfrm>
          <a:custGeom>
            <a:avLst/>
            <a:gdLst>
              <a:gd name="T0" fmla="*/ 1351 w 1506"/>
              <a:gd name="T1" fmla="*/ 1 h 540"/>
              <a:gd name="T2" fmla="*/ 1251 w 1506"/>
              <a:gd name="T3" fmla="*/ 1 h 540"/>
              <a:gd name="T4" fmla="*/ 1251 w 1506"/>
              <a:gd name="T5" fmla="*/ 0 h 540"/>
              <a:gd name="T6" fmla="*/ 0 w 1506"/>
              <a:gd name="T7" fmla="*/ 0 h 540"/>
              <a:gd name="T8" fmla="*/ 0 w 1506"/>
              <a:gd name="T9" fmla="*/ 540 h 540"/>
              <a:gd name="T10" fmla="*/ 1040 w 1506"/>
              <a:gd name="T11" fmla="*/ 540 h 540"/>
              <a:gd name="T12" fmla="*/ 1251 w 1506"/>
              <a:gd name="T13" fmla="*/ 540 h 540"/>
              <a:gd name="T14" fmla="*/ 1351 w 1506"/>
              <a:gd name="T15" fmla="*/ 540 h 540"/>
              <a:gd name="T16" fmla="*/ 1506 w 1506"/>
              <a:gd name="T17" fmla="*/ 270 h 540"/>
              <a:gd name="T18" fmla="*/ 1351 w 1506"/>
              <a:gd name="T19" fmla="*/ 1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6" h="540">
                <a:moveTo>
                  <a:pt x="1351" y="1"/>
                </a:moveTo>
                <a:lnTo>
                  <a:pt x="1251" y="1"/>
                </a:lnTo>
                <a:lnTo>
                  <a:pt x="1251" y="0"/>
                </a:lnTo>
                <a:lnTo>
                  <a:pt x="0" y="0"/>
                </a:lnTo>
                <a:lnTo>
                  <a:pt x="0" y="540"/>
                </a:lnTo>
                <a:lnTo>
                  <a:pt x="1040" y="540"/>
                </a:lnTo>
                <a:lnTo>
                  <a:pt x="1251" y="540"/>
                </a:lnTo>
                <a:lnTo>
                  <a:pt x="1351" y="540"/>
                </a:lnTo>
                <a:lnTo>
                  <a:pt x="1506" y="270"/>
                </a:lnTo>
                <a:lnTo>
                  <a:pt x="1351" y="1"/>
                </a:lnTo>
                <a:close/>
              </a:path>
            </a:pathLst>
          </a:custGeom>
          <a:solidFill>
            <a:srgbClr val="13939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342" name="Freeform 12">
            <a:extLst>
              <a:ext uri="{FF2B5EF4-FFF2-40B4-BE49-F238E27FC236}">
                <a16:creationId xmlns:a16="http://schemas.microsoft.com/office/drawing/2014/main" id="{E6366EA9-FA75-4851-B828-72571EAEE28A}"/>
              </a:ext>
            </a:extLst>
          </p:cNvPr>
          <p:cNvSpPr>
            <a:spLocks/>
          </p:cNvSpPr>
          <p:nvPr/>
        </p:nvSpPr>
        <p:spPr bwMode="auto">
          <a:xfrm>
            <a:off x="2133600" y="3886203"/>
            <a:ext cx="3246001" cy="782927"/>
          </a:xfrm>
          <a:custGeom>
            <a:avLst/>
            <a:gdLst>
              <a:gd name="T0" fmla="*/ 1401 w 1401"/>
              <a:gd name="T1" fmla="*/ 0 h 499"/>
              <a:gd name="T2" fmla="*/ 144 w 1401"/>
              <a:gd name="T3" fmla="*/ 0 h 499"/>
              <a:gd name="T4" fmla="*/ 0 w 1401"/>
              <a:gd name="T5" fmla="*/ 249 h 499"/>
              <a:gd name="T6" fmla="*/ 144 w 1401"/>
              <a:gd name="T7" fmla="*/ 499 h 499"/>
              <a:gd name="T8" fmla="*/ 1401 w 1401"/>
              <a:gd name="T9" fmla="*/ 499 h 499"/>
              <a:gd name="T10" fmla="*/ 1401 w 1401"/>
              <a:gd name="T11" fmla="*/ 0 h 499"/>
            </a:gdLst>
            <a:ahLst/>
            <a:cxnLst>
              <a:cxn ang="0">
                <a:pos x="T0" y="T1"/>
              </a:cxn>
              <a:cxn ang="0">
                <a:pos x="T2" y="T3"/>
              </a:cxn>
              <a:cxn ang="0">
                <a:pos x="T4" y="T5"/>
              </a:cxn>
              <a:cxn ang="0">
                <a:pos x="T6" y="T7"/>
              </a:cxn>
              <a:cxn ang="0">
                <a:pos x="T8" y="T9"/>
              </a:cxn>
              <a:cxn ang="0">
                <a:pos x="T10" y="T11"/>
              </a:cxn>
            </a:cxnLst>
            <a:rect l="0" t="0" r="r" b="b"/>
            <a:pathLst>
              <a:path w="1401" h="499">
                <a:moveTo>
                  <a:pt x="1401" y="0"/>
                </a:moveTo>
                <a:lnTo>
                  <a:pt x="144" y="0"/>
                </a:lnTo>
                <a:lnTo>
                  <a:pt x="0" y="249"/>
                </a:lnTo>
                <a:lnTo>
                  <a:pt x="144" y="499"/>
                </a:lnTo>
                <a:lnTo>
                  <a:pt x="1401" y="499"/>
                </a:lnTo>
                <a:lnTo>
                  <a:pt x="1401" y="0"/>
                </a:lnTo>
                <a:close/>
              </a:path>
            </a:pathLst>
          </a:custGeom>
          <a:solidFill>
            <a:srgbClr val="24567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343" name="Freeform 60">
            <a:extLst>
              <a:ext uri="{FF2B5EF4-FFF2-40B4-BE49-F238E27FC236}">
                <a16:creationId xmlns:a16="http://schemas.microsoft.com/office/drawing/2014/main" id="{973AD640-D9E5-414D-8795-E58F804FA827}"/>
              </a:ext>
            </a:extLst>
          </p:cNvPr>
          <p:cNvSpPr>
            <a:spLocks/>
          </p:cNvSpPr>
          <p:nvPr/>
        </p:nvSpPr>
        <p:spPr bwMode="auto">
          <a:xfrm>
            <a:off x="7667781" y="2587804"/>
            <a:ext cx="9416" cy="7846"/>
          </a:xfrm>
          <a:custGeom>
            <a:avLst/>
            <a:gdLst>
              <a:gd name="T0" fmla="*/ 4 w 4"/>
              <a:gd name="T1" fmla="*/ 3 h 4"/>
              <a:gd name="T2" fmla="*/ 0 w 4"/>
              <a:gd name="T3" fmla="*/ 0 h 4"/>
              <a:gd name="T4" fmla="*/ 0 w 4"/>
              <a:gd name="T5" fmla="*/ 4 h 4"/>
              <a:gd name="T6" fmla="*/ 4 w 4"/>
              <a:gd name="T7" fmla="*/ 3 h 4"/>
            </a:gdLst>
            <a:ahLst/>
            <a:cxnLst>
              <a:cxn ang="0">
                <a:pos x="T0" y="T1"/>
              </a:cxn>
              <a:cxn ang="0">
                <a:pos x="T2" y="T3"/>
              </a:cxn>
              <a:cxn ang="0">
                <a:pos x="T4" y="T5"/>
              </a:cxn>
              <a:cxn ang="0">
                <a:pos x="T6" y="T7"/>
              </a:cxn>
            </a:cxnLst>
            <a:rect l="0" t="0" r="r" b="b"/>
            <a:pathLst>
              <a:path w="4" h="4">
                <a:moveTo>
                  <a:pt x="4" y="3"/>
                </a:moveTo>
                <a:cubicBezTo>
                  <a:pt x="4" y="3"/>
                  <a:pt x="4" y="0"/>
                  <a:pt x="0" y="0"/>
                </a:cubicBezTo>
                <a:cubicBezTo>
                  <a:pt x="0" y="4"/>
                  <a:pt x="0" y="4"/>
                  <a:pt x="0" y="4"/>
                </a:cubicBezTo>
                <a:lnTo>
                  <a:pt x="4" y="3"/>
                </a:lnTo>
                <a:close/>
              </a:path>
            </a:pathLst>
          </a:custGeom>
          <a:solidFill>
            <a:srgbClr val="231F20"/>
          </a:solidFill>
          <a:ln w="9525">
            <a:noFill/>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Arial" panose="020B0604020202020204" pitchFamily="34" charset="0"/>
              <a:cs typeface="Arial" panose="020B0604020202020204" pitchFamily="34" charset="0"/>
            </a:endParaRPr>
          </a:p>
        </p:txBody>
      </p:sp>
      <p:grpSp>
        <p:nvGrpSpPr>
          <p:cNvPr id="3" name="Group 343">
            <a:extLst>
              <a:ext uri="{FF2B5EF4-FFF2-40B4-BE49-F238E27FC236}">
                <a16:creationId xmlns:a16="http://schemas.microsoft.com/office/drawing/2014/main" id="{02D64243-5E2B-4F2A-A0D0-748E426F8FB0}"/>
              </a:ext>
            </a:extLst>
          </p:cNvPr>
          <p:cNvGrpSpPr/>
          <p:nvPr/>
        </p:nvGrpSpPr>
        <p:grpSpPr>
          <a:xfrm>
            <a:off x="4430113" y="914400"/>
            <a:ext cx="3272195" cy="4063684"/>
            <a:chOff x="4428958" y="1272991"/>
            <a:chExt cx="3271343" cy="4063684"/>
          </a:xfrm>
        </p:grpSpPr>
        <p:sp>
          <p:nvSpPr>
            <p:cNvPr id="345" name="Freeform 32">
              <a:extLst>
                <a:ext uri="{FF2B5EF4-FFF2-40B4-BE49-F238E27FC236}">
                  <a16:creationId xmlns:a16="http://schemas.microsoft.com/office/drawing/2014/main" id="{6966504D-E3FF-4362-A1B8-2A1862BFF9AC}"/>
                </a:ext>
              </a:extLst>
            </p:cNvPr>
            <p:cNvSpPr>
              <a:spLocks/>
            </p:cNvSpPr>
            <p:nvPr/>
          </p:nvSpPr>
          <p:spPr bwMode="auto">
            <a:xfrm>
              <a:off x="5302885" y="4999342"/>
              <a:ext cx="1523490" cy="337333"/>
            </a:xfrm>
            <a:custGeom>
              <a:avLst/>
              <a:gdLst>
                <a:gd name="T0" fmla="*/ 650 w 669"/>
                <a:gd name="T1" fmla="*/ 0 h 148"/>
                <a:gd name="T2" fmla="*/ 333 w 669"/>
                <a:gd name="T3" fmla="*/ 23 h 148"/>
                <a:gd name="T4" fmla="*/ 18 w 669"/>
                <a:gd name="T5" fmla="*/ 0 h 148"/>
                <a:gd name="T6" fmla="*/ 14 w 669"/>
                <a:gd name="T7" fmla="*/ 24 h 148"/>
                <a:gd name="T8" fmla="*/ 26 w 669"/>
                <a:gd name="T9" fmla="*/ 67 h 148"/>
                <a:gd name="T10" fmla="*/ 33 w 669"/>
                <a:gd name="T11" fmla="*/ 148 h 148"/>
                <a:gd name="T12" fmla="*/ 315 w 669"/>
                <a:gd name="T13" fmla="*/ 148 h 148"/>
                <a:gd name="T14" fmla="*/ 352 w 669"/>
                <a:gd name="T15" fmla="*/ 148 h 148"/>
                <a:gd name="T16" fmla="*/ 636 w 669"/>
                <a:gd name="T17" fmla="*/ 148 h 148"/>
                <a:gd name="T18" fmla="*/ 643 w 669"/>
                <a:gd name="T19" fmla="*/ 67 h 148"/>
                <a:gd name="T20" fmla="*/ 655 w 669"/>
                <a:gd name="T21" fmla="*/ 25 h 148"/>
                <a:gd name="T22" fmla="*/ 650 w 669"/>
                <a:gd name="T23"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9" h="148">
                  <a:moveTo>
                    <a:pt x="650" y="0"/>
                  </a:moveTo>
                  <a:cubicBezTo>
                    <a:pt x="589" y="15"/>
                    <a:pt x="395" y="22"/>
                    <a:pt x="333" y="23"/>
                  </a:cubicBezTo>
                  <a:cubicBezTo>
                    <a:pt x="272" y="22"/>
                    <a:pt x="79" y="15"/>
                    <a:pt x="18" y="0"/>
                  </a:cubicBezTo>
                  <a:cubicBezTo>
                    <a:pt x="18" y="0"/>
                    <a:pt x="0" y="2"/>
                    <a:pt x="14" y="24"/>
                  </a:cubicBezTo>
                  <a:cubicBezTo>
                    <a:pt x="14" y="24"/>
                    <a:pt x="24" y="29"/>
                    <a:pt x="26" y="67"/>
                  </a:cubicBezTo>
                  <a:cubicBezTo>
                    <a:pt x="29" y="104"/>
                    <a:pt x="18" y="129"/>
                    <a:pt x="33" y="148"/>
                  </a:cubicBezTo>
                  <a:cubicBezTo>
                    <a:pt x="315" y="148"/>
                    <a:pt x="315" y="148"/>
                    <a:pt x="315" y="148"/>
                  </a:cubicBezTo>
                  <a:cubicBezTo>
                    <a:pt x="352" y="148"/>
                    <a:pt x="352" y="148"/>
                    <a:pt x="352" y="148"/>
                  </a:cubicBezTo>
                  <a:cubicBezTo>
                    <a:pt x="636" y="148"/>
                    <a:pt x="636" y="148"/>
                    <a:pt x="636" y="148"/>
                  </a:cubicBezTo>
                  <a:cubicBezTo>
                    <a:pt x="651" y="129"/>
                    <a:pt x="640" y="104"/>
                    <a:pt x="643" y="67"/>
                  </a:cubicBezTo>
                  <a:cubicBezTo>
                    <a:pt x="645" y="29"/>
                    <a:pt x="655" y="25"/>
                    <a:pt x="655" y="25"/>
                  </a:cubicBezTo>
                  <a:cubicBezTo>
                    <a:pt x="669" y="3"/>
                    <a:pt x="650" y="0"/>
                    <a:pt x="650" y="0"/>
                  </a:cubicBezTo>
                </a:path>
              </a:pathLst>
            </a:custGeom>
            <a:gradFill>
              <a:gsLst>
                <a:gs pos="0">
                  <a:sysClr val="window" lastClr="FFFFFF">
                    <a:lumMod val="50000"/>
                  </a:sysClr>
                </a:gs>
                <a:gs pos="25000">
                  <a:sysClr val="window" lastClr="FFFFFF">
                    <a:lumMod val="65000"/>
                  </a:sysClr>
                </a:gs>
                <a:gs pos="75000">
                  <a:sysClr val="window" lastClr="FFFFFF">
                    <a:lumMod val="65000"/>
                  </a:sysClr>
                </a:gs>
                <a:gs pos="50000">
                  <a:sysClr val="window" lastClr="FFFFFF">
                    <a:lumMod val="85000"/>
                  </a:sysClr>
                </a:gs>
                <a:gs pos="100000">
                  <a:sysClr val="window" lastClr="FFFFFF">
                    <a:lumMod val="50000"/>
                  </a:sysClr>
                </a:gs>
              </a:gsLst>
              <a:lin ang="0" scaled="1"/>
            </a:gra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346" name="Freeform 56">
              <a:extLst>
                <a:ext uri="{FF2B5EF4-FFF2-40B4-BE49-F238E27FC236}">
                  <a16:creationId xmlns:a16="http://schemas.microsoft.com/office/drawing/2014/main" id="{B492B96A-204D-4CC4-B0B7-A27D46E47797}"/>
                </a:ext>
              </a:extLst>
            </p:cNvPr>
            <p:cNvSpPr>
              <a:spLocks/>
            </p:cNvSpPr>
            <p:nvPr/>
          </p:nvSpPr>
          <p:spPr bwMode="auto">
            <a:xfrm>
              <a:off x="4869844" y="1272991"/>
              <a:ext cx="2384864" cy="720166"/>
            </a:xfrm>
            <a:custGeom>
              <a:avLst/>
              <a:gdLst>
                <a:gd name="T0" fmla="*/ 524 w 1047"/>
                <a:gd name="T1" fmla="*/ 316 h 316"/>
                <a:gd name="T2" fmla="*/ 1047 w 1047"/>
                <a:gd name="T3" fmla="*/ 234 h 316"/>
                <a:gd name="T4" fmla="*/ 524 w 1047"/>
                <a:gd name="T5" fmla="*/ 0 h 316"/>
                <a:gd name="T6" fmla="*/ 0 w 1047"/>
                <a:gd name="T7" fmla="*/ 238 h 316"/>
                <a:gd name="T8" fmla="*/ 524 w 1047"/>
                <a:gd name="T9" fmla="*/ 316 h 316"/>
              </a:gdLst>
              <a:ahLst/>
              <a:cxnLst>
                <a:cxn ang="0">
                  <a:pos x="T0" y="T1"/>
                </a:cxn>
                <a:cxn ang="0">
                  <a:pos x="T2" y="T3"/>
                </a:cxn>
                <a:cxn ang="0">
                  <a:pos x="T4" y="T5"/>
                </a:cxn>
                <a:cxn ang="0">
                  <a:pos x="T6" y="T7"/>
                </a:cxn>
                <a:cxn ang="0">
                  <a:pos x="T8" y="T9"/>
                </a:cxn>
              </a:cxnLst>
              <a:rect l="0" t="0" r="r" b="b"/>
              <a:pathLst>
                <a:path w="1047" h="316">
                  <a:moveTo>
                    <a:pt x="524" y="316"/>
                  </a:moveTo>
                  <a:cubicBezTo>
                    <a:pt x="725" y="316"/>
                    <a:pt x="911" y="287"/>
                    <a:pt x="1047" y="234"/>
                  </a:cubicBezTo>
                  <a:cubicBezTo>
                    <a:pt x="919" y="92"/>
                    <a:pt x="731" y="0"/>
                    <a:pt x="524" y="0"/>
                  </a:cubicBezTo>
                  <a:cubicBezTo>
                    <a:pt x="308" y="0"/>
                    <a:pt x="128" y="96"/>
                    <a:pt x="0" y="238"/>
                  </a:cubicBezTo>
                  <a:cubicBezTo>
                    <a:pt x="136" y="291"/>
                    <a:pt x="324" y="316"/>
                    <a:pt x="524" y="316"/>
                  </a:cubicBezTo>
                </a:path>
              </a:pathLst>
            </a:custGeom>
            <a:gradFill>
              <a:gsLst>
                <a:gs pos="0">
                  <a:srgbClr val="E7C01F">
                    <a:lumMod val="75000"/>
                  </a:srgbClr>
                </a:gs>
                <a:gs pos="25000">
                  <a:srgbClr val="E7C01F"/>
                </a:gs>
                <a:gs pos="75000">
                  <a:srgbClr val="E7C01F"/>
                </a:gs>
                <a:gs pos="50000">
                  <a:srgbClr val="E7C01F">
                    <a:lumMod val="60000"/>
                    <a:lumOff val="40000"/>
                  </a:srgbClr>
                </a:gs>
                <a:gs pos="100000">
                  <a:srgbClr val="E7C01F">
                    <a:lumMod val="75000"/>
                  </a:srgbClr>
                </a:gs>
              </a:gsLst>
              <a:lin ang="0" scaled="1"/>
            </a:gra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347" name="Freeform 57">
              <a:extLst>
                <a:ext uri="{FF2B5EF4-FFF2-40B4-BE49-F238E27FC236}">
                  <a16:creationId xmlns:a16="http://schemas.microsoft.com/office/drawing/2014/main" id="{40C1D548-58EB-4473-A21E-11A0AF893F06}"/>
                </a:ext>
              </a:extLst>
            </p:cNvPr>
            <p:cNvSpPr>
              <a:spLocks/>
            </p:cNvSpPr>
            <p:nvPr/>
          </p:nvSpPr>
          <p:spPr bwMode="auto">
            <a:xfrm>
              <a:off x="4592134" y="3475852"/>
              <a:ext cx="2944994" cy="888048"/>
            </a:xfrm>
            <a:custGeom>
              <a:avLst/>
              <a:gdLst>
                <a:gd name="T0" fmla="*/ 646 w 1293"/>
                <a:gd name="T1" fmla="*/ 38 h 390"/>
                <a:gd name="T2" fmla="*/ 0 w 1293"/>
                <a:gd name="T3" fmla="*/ 0 h 390"/>
                <a:gd name="T4" fmla="*/ 76 w 1293"/>
                <a:gd name="T5" fmla="*/ 138 h 390"/>
                <a:gd name="T6" fmla="*/ 212 w 1293"/>
                <a:gd name="T7" fmla="*/ 378 h 390"/>
                <a:gd name="T8" fmla="*/ 649 w 1293"/>
                <a:gd name="T9" fmla="*/ 390 h 390"/>
                <a:gd name="T10" fmla="*/ 1076 w 1293"/>
                <a:gd name="T11" fmla="*/ 378 h 390"/>
                <a:gd name="T12" fmla="*/ 1194 w 1293"/>
                <a:gd name="T13" fmla="*/ 166 h 390"/>
                <a:gd name="T14" fmla="*/ 1293 w 1293"/>
                <a:gd name="T15" fmla="*/ 0 h 390"/>
                <a:gd name="T16" fmla="*/ 646 w 1293"/>
                <a:gd name="T17" fmla="*/ 38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3" h="390">
                  <a:moveTo>
                    <a:pt x="646" y="38"/>
                  </a:moveTo>
                  <a:cubicBezTo>
                    <a:pt x="422" y="38"/>
                    <a:pt x="205" y="25"/>
                    <a:pt x="0" y="0"/>
                  </a:cubicBezTo>
                  <a:cubicBezTo>
                    <a:pt x="20" y="49"/>
                    <a:pt x="46" y="95"/>
                    <a:pt x="76" y="138"/>
                  </a:cubicBezTo>
                  <a:cubicBezTo>
                    <a:pt x="78" y="142"/>
                    <a:pt x="167" y="268"/>
                    <a:pt x="212" y="378"/>
                  </a:cubicBezTo>
                  <a:cubicBezTo>
                    <a:pt x="355" y="386"/>
                    <a:pt x="501" y="390"/>
                    <a:pt x="649" y="390"/>
                  </a:cubicBezTo>
                  <a:cubicBezTo>
                    <a:pt x="794" y="390"/>
                    <a:pt x="936" y="386"/>
                    <a:pt x="1076" y="378"/>
                  </a:cubicBezTo>
                  <a:cubicBezTo>
                    <a:pt x="1111" y="293"/>
                    <a:pt x="1169" y="203"/>
                    <a:pt x="1194" y="166"/>
                  </a:cubicBezTo>
                  <a:cubicBezTo>
                    <a:pt x="1234" y="116"/>
                    <a:pt x="1267" y="60"/>
                    <a:pt x="1293" y="0"/>
                  </a:cubicBezTo>
                  <a:cubicBezTo>
                    <a:pt x="1088" y="25"/>
                    <a:pt x="871" y="38"/>
                    <a:pt x="646" y="38"/>
                  </a:cubicBezTo>
                </a:path>
              </a:pathLst>
            </a:custGeom>
            <a:gradFill>
              <a:gsLst>
                <a:gs pos="0">
                  <a:srgbClr val="139392">
                    <a:lumMod val="50000"/>
                  </a:srgbClr>
                </a:gs>
                <a:gs pos="25000">
                  <a:srgbClr val="139392">
                    <a:lumMod val="75000"/>
                  </a:srgbClr>
                </a:gs>
                <a:gs pos="75000">
                  <a:srgbClr val="139392">
                    <a:lumMod val="75000"/>
                  </a:srgbClr>
                </a:gs>
                <a:gs pos="50000">
                  <a:srgbClr val="139392"/>
                </a:gs>
                <a:gs pos="100000">
                  <a:srgbClr val="139392">
                    <a:lumMod val="50000"/>
                  </a:srgbClr>
                </a:gs>
              </a:gsLst>
              <a:lin ang="0" scaled="1"/>
            </a:gradFill>
            <a:ln w="9525">
              <a:gradFill flip="none" rotWithShape="1">
                <a:gsLst>
                  <a:gs pos="25000">
                    <a:srgbClr val="139392">
                      <a:lumMod val="75000"/>
                    </a:srgbClr>
                  </a:gs>
                  <a:gs pos="0">
                    <a:srgbClr val="139392">
                      <a:lumMod val="50000"/>
                    </a:srgbClr>
                  </a:gs>
                  <a:gs pos="50000">
                    <a:srgbClr val="139392"/>
                  </a:gs>
                  <a:gs pos="75000">
                    <a:srgbClr val="139392">
                      <a:lumMod val="75000"/>
                    </a:srgbClr>
                  </a:gs>
                  <a:gs pos="100000">
                    <a:srgbClr val="139392">
                      <a:lumMod val="50000"/>
                    </a:srgbClr>
                  </a:gs>
                </a:gsLst>
                <a:lin ang="0" scaled="1"/>
                <a:tileRect/>
              </a:grad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348" name="Freeform 58">
              <a:extLst>
                <a:ext uri="{FF2B5EF4-FFF2-40B4-BE49-F238E27FC236}">
                  <a16:creationId xmlns:a16="http://schemas.microsoft.com/office/drawing/2014/main" id="{04EEAB97-93B5-4212-BDA0-E4F90B01945C}"/>
                </a:ext>
              </a:extLst>
            </p:cNvPr>
            <p:cNvSpPr>
              <a:spLocks/>
            </p:cNvSpPr>
            <p:nvPr/>
          </p:nvSpPr>
          <p:spPr bwMode="auto">
            <a:xfrm>
              <a:off x="4461906" y="1798603"/>
              <a:ext cx="3203876" cy="957083"/>
            </a:xfrm>
            <a:custGeom>
              <a:avLst/>
              <a:gdLst>
                <a:gd name="T0" fmla="*/ 703 w 1407"/>
                <a:gd name="T1" fmla="*/ 85 h 420"/>
                <a:gd name="T2" fmla="*/ 173 w 1407"/>
                <a:gd name="T3" fmla="*/ 0 h 420"/>
                <a:gd name="T4" fmla="*/ 0 w 1407"/>
                <a:gd name="T5" fmla="*/ 349 h 420"/>
                <a:gd name="T6" fmla="*/ 702 w 1407"/>
                <a:gd name="T7" fmla="*/ 420 h 420"/>
                <a:gd name="T8" fmla="*/ 1407 w 1407"/>
                <a:gd name="T9" fmla="*/ 350 h 420"/>
                <a:gd name="T10" fmla="*/ 1233 w 1407"/>
                <a:gd name="T11" fmla="*/ 0 h 420"/>
                <a:gd name="T12" fmla="*/ 703 w 1407"/>
                <a:gd name="T13" fmla="*/ 85 h 420"/>
              </a:gdLst>
              <a:ahLst/>
              <a:cxnLst>
                <a:cxn ang="0">
                  <a:pos x="T0" y="T1"/>
                </a:cxn>
                <a:cxn ang="0">
                  <a:pos x="T2" y="T3"/>
                </a:cxn>
                <a:cxn ang="0">
                  <a:pos x="T4" y="T5"/>
                </a:cxn>
                <a:cxn ang="0">
                  <a:pos x="T6" y="T7"/>
                </a:cxn>
                <a:cxn ang="0">
                  <a:pos x="T8" y="T9"/>
                </a:cxn>
                <a:cxn ang="0">
                  <a:pos x="T10" y="T11"/>
                </a:cxn>
                <a:cxn ang="0">
                  <a:pos x="T12" y="T13"/>
                </a:cxn>
              </a:cxnLst>
              <a:rect l="0" t="0" r="r" b="b"/>
              <a:pathLst>
                <a:path w="1407" h="420">
                  <a:moveTo>
                    <a:pt x="703" y="85"/>
                  </a:moveTo>
                  <a:cubicBezTo>
                    <a:pt x="499" y="85"/>
                    <a:pt x="312" y="53"/>
                    <a:pt x="173" y="0"/>
                  </a:cubicBezTo>
                  <a:cubicBezTo>
                    <a:pt x="85" y="96"/>
                    <a:pt x="23" y="216"/>
                    <a:pt x="0" y="349"/>
                  </a:cubicBezTo>
                  <a:cubicBezTo>
                    <a:pt x="210" y="394"/>
                    <a:pt x="449" y="420"/>
                    <a:pt x="702" y="420"/>
                  </a:cubicBezTo>
                  <a:cubicBezTo>
                    <a:pt x="957" y="420"/>
                    <a:pt x="1197" y="395"/>
                    <a:pt x="1407" y="350"/>
                  </a:cubicBezTo>
                  <a:cubicBezTo>
                    <a:pt x="1384" y="217"/>
                    <a:pt x="1322" y="96"/>
                    <a:pt x="1233" y="0"/>
                  </a:cubicBezTo>
                  <a:cubicBezTo>
                    <a:pt x="1095" y="53"/>
                    <a:pt x="908" y="85"/>
                    <a:pt x="703" y="85"/>
                  </a:cubicBezTo>
                </a:path>
              </a:pathLst>
            </a:custGeom>
            <a:gradFill>
              <a:gsLst>
                <a:gs pos="0">
                  <a:srgbClr val="DF5426">
                    <a:lumMod val="50000"/>
                  </a:srgbClr>
                </a:gs>
                <a:gs pos="25000">
                  <a:srgbClr val="DF5426">
                    <a:lumMod val="75000"/>
                  </a:srgbClr>
                </a:gs>
                <a:gs pos="75000">
                  <a:srgbClr val="DF5426">
                    <a:lumMod val="75000"/>
                  </a:srgbClr>
                </a:gs>
                <a:gs pos="50000">
                  <a:srgbClr val="DF5426"/>
                </a:gs>
                <a:gs pos="100000">
                  <a:srgbClr val="DF5426">
                    <a:lumMod val="50000"/>
                  </a:srgbClr>
                </a:gs>
              </a:gsLst>
              <a:lin ang="0" scaled="1"/>
            </a:gradFill>
            <a:ln w="12700">
              <a:gradFill flip="none" rotWithShape="1">
                <a:gsLst>
                  <a:gs pos="25000">
                    <a:srgbClr val="DF5426">
                      <a:lumMod val="75000"/>
                    </a:srgbClr>
                  </a:gs>
                  <a:gs pos="0">
                    <a:srgbClr val="DF5426">
                      <a:lumMod val="50000"/>
                    </a:srgbClr>
                  </a:gs>
                  <a:gs pos="50000">
                    <a:srgbClr val="DF5426"/>
                  </a:gs>
                  <a:gs pos="75000">
                    <a:srgbClr val="DF5426">
                      <a:lumMod val="75000"/>
                    </a:srgbClr>
                  </a:gs>
                  <a:gs pos="100000">
                    <a:srgbClr val="DF5426">
                      <a:lumMod val="50000"/>
                    </a:srgbClr>
                  </a:gs>
                </a:gsLst>
                <a:lin ang="10800000" scaled="1"/>
                <a:tileRect/>
              </a:grad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349" name="Freeform 59">
              <a:extLst>
                <a:ext uri="{FF2B5EF4-FFF2-40B4-BE49-F238E27FC236}">
                  <a16:creationId xmlns:a16="http://schemas.microsoft.com/office/drawing/2014/main" id="{DC678170-94F6-4E8C-A1B9-C923F77A914D}"/>
                </a:ext>
              </a:extLst>
            </p:cNvPr>
            <p:cNvSpPr>
              <a:spLocks/>
            </p:cNvSpPr>
            <p:nvPr/>
          </p:nvSpPr>
          <p:spPr bwMode="auto">
            <a:xfrm>
              <a:off x="4428958" y="2594081"/>
              <a:ext cx="3271343" cy="968067"/>
            </a:xfrm>
            <a:custGeom>
              <a:avLst/>
              <a:gdLst>
                <a:gd name="T0" fmla="*/ 717 w 1437"/>
                <a:gd name="T1" fmla="*/ 71 h 425"/>
                <a:gd name="T2" fmla="*/ 11 w 1437"/>
                <a:gd name="T3" fmla="*/ 0 h 425"/>
                <a:gd name="T4" fmla="*/ 0 w 1437"/>
                <a:gd name="T5" fmla="*/ 119 h 425"/>
                <a:gd name="T6" fmla="*/ 55 w 1437"/>
                <a:gd name="T7" fmla="*/ 387 h 425"/>
                <a:gd name="T8" fmla="*/ 718 w 1437"/>
                <a:gd name="T9" fmla="*/ 425 h 425"/>
                <a:gd name="T10" fmla="*/ 1382 w 1437"/>
                <a:gd name="T11" fmla="*/ 387 h 425"/>
                <a:gd name="T12" fmla="*/ 1437 w 1437"/>
                <a:gd name="T13" fmla="*/ 119 h 425"/>
                <a:gd name="T14" fmla="*/ 1426 w 1437"/>
                <a:gd name="T15" fmla="*/ 0 h 425"/>
                <a:gd name="T16" fmla="*/ 717 w 1437"/>
                <a:gd name="T17" fmla="*/ 7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7" h="425">
                  <a:moveTo>
                    <a:pt x="717" y="71"/>
                  </a:moveTo>
                  <a:cubicBezTo>
                    <a:pt x="462" y="71"/>
                    <a:pt x="222" y="45"/>
                    <a:pt x="11" y="0"/>
                  </a:cubicBezTo>
                  <a:cubicBezTo>
                    <a:pt x="4" y="39"/>
                    <a:pt x="0" y="79"/>
                    <a:pt x="0" y="119"/>
                  </a:cubicBezTo>
                  <a:cubicBezTo>
                    <a:pt x="0" y="214"/>
                    <a:pt x="20" y="304"/>
                    <a:pt x="55" y="387"/>
                  </a:cubicBezTo>
                  <a:cubicBezTo>
                    <a:pt x="265" y="412"/>
                    <a:pt x="488" y="425"/>
                    <a:pt x="718" y="425"/>
                  </a:cubicBezTo>
                  <a:cubicBezTo>
                    <a:pt x="949" y="425"/>
                    <a:pt x="1172" y="412"/>
                    <a:pt x="1382" y="387"/>
                  </a:cubicBezTo>
                  <a:cubicBezTo>
                    <a:pt x="1417" y="304"/>
                    <a:pt x="1437" y="214"/>
                    <a:pt x="1437" y="119"/>
                  </a:cubicBezTo>
                  <a:cubicBezTo>
                    <a:pt x="1437" y="79"/>
                    <a:pt x="1433" y="39"/>
                    <a:pt x="1426" y="0"/>
                  </a:cubicBezTo>
                  <a:cubicBezTo>
                    <a:pt x="1215" y="45"/>
                    <a:pt x="973" y="71"/>
                    <a:pt x="717" y="71"/>
                  </a:cubicBezTo>
                </a:path>
              </a:pathLst>
            </a:custGeom>
            <a:gradFill>
              <a:gsLst>
                <a:gs pos="0">
                  <a:srgbClr val="BE224F">
                    <a:lumMod val="50000"/>
                  </a:srgbClr>
                </a:gs>
                <a:gs pos="25000">
                  <a:srgbClr val="BE224F">
                    <a:lumMod val="75000"/>
                  </a:srgbClr>
                </a:gs>
                <a:gs pos="75000">
                  <a:srgbClr val="BE224F">
                    <a:lumMod val="75000"/>
                  </a:srgbClr>
                </a:gs>
                <a:gs pos="50000">
                  <a:srgbClr val="BE224F"/>
                </a:gs>
                <a:gs pos="100000">
                  <a:srgbClr val="BE224F">
                    <a:lumMod val="50000"/>
                  </a:srgbClr>
                </a:gs>
              </a:gsLst>
              <a:lin ang="0" scaled="1"/>
            </a:gra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350" name="Freeform 61">
              <a:extLst>
                <a:ext uri="{FF2B5EF4-FFF2-40B4-BE49-F238E27FC236}">
                  <a16:creationId xmlns:a16="http://schemas.microsoft.com/office/drawing/2014/main" id="{02983680-0FAB-4842-8AA3-4801E47C709B}"/>
                </a:ext>
              </a:extLst>
            </p:cNvPr>
            <p:cNvSpPr>
              <a:spLocks/>
            </p:cNvSpPr>
            <p:nvPr/>
          </p:nvSpPr>
          <p:spPr bwMode="auto">
            <a:xfrm>
              <a:off x="5075382" y="4337228"/>
              <a:ext cx="1967512" cy="717029"/>
            </a:xfrm>
            <a:custGeom>
              <a:avLst/>
              <a:gdLst>
                <a:gd name="T0" fmla="*/ 437 w 864"/>
                <a:gd name="T1" fmla="*/ 12 h 315"/>
                <a:gd name="T2" fmla="*/ 0 w 864"/>
                <a:gd name="T3" fmla="*/ 0 h 315"/>
                <a:gd name="T4" fmla="*/ 11 w 864"/>
                <a:gd name="T5" fmla="*/ 27 h 315"/>
                <a:gd name="T6" fmla="*/ 155 w 864"/>
                <a:gd name="T7" fmla="*/ 315 h 315"/>
                <a:gd name="T8" fmla="*/ 431 w 864"/>
                <a:gd name="T9" fmla="*/ 315 h 315"/>
                <a:gd name="T10" fmla="*/ 434 w 864"/>
                <a:gd name="T11" fmla="*/ 315 h 315"/>
                <a:gd name="T12" fmla="*/ 709 w 864"/>
                <a:gd name="T13" fmla="*/ 315 h 315"/>
                <a:gd name="T14" fmla="*/ 854 w 864"/>
                <a:gd name="T15" fmla="*/ 27 h 315"/>
                <a:gd name="T16" fmla="*/ 864 w 864"/>
                <a:gd name="T17" fmla="*/ 0 h 315"/>
                <a:gd name="T18" fmla="*/ 437 w 864"/>
                <a:gd name="T19" fmla="*/ 12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4" h="315">
                  <a:moveTo>
                    <a:pt x="437" y="12"/>
                  </a:moveTo>
                  <a:cubicBezTo>
                    <a:pt x="289" y="12"/>
                    <a:pt x="143" y="8"/>
                    <a:pt x="0" y="0"/>
                  </a:cubicBezTo>
                  <a:cubicBezTo>
                    <a:pt x="4" y="9"/>
                    <a:pt x="8" y="18"/>
                    <a:pt x="11" y="27"/>
                  </a:cubicBezTo>
                  <a:cubicBezTo>
                    <a:pt x="52" y="145"/>
                    <a:pt x="50" y="315"/>
                    <a:pt x="155" y="315"/>
                  </a:cubicBezTo>
                  <a:cubicBezTo>
                    <a:pt x="431" y="315"/>
                    <a:pt x="431" y="315"/>
                    <a:pt x="431" y="315"/>
                  </a:cubicBezTo>
                  <a:cubicBezTo>
                    <a:pt x="434" y="315"/>
                    <a:pt x="434" y="315"/>
                    <a:pt x="434" y="315"/>
                  </a:cubicBezTo>
                  <a:cubicBezTo>
                    <a:pt x="709" y="315"/>
                    <a:pt x="709" y="315"/>
                    <a:pt x="709" y="315"/>
                  </a:cubicBezTo>
                  <a:cubicBezTo>
                    <a:pt x="814" y="315"/>
                    <a:pt x="812" y="145"/>
                    <a:pt x="854" y="27"/>
                  </a:cubicBezTo>
                  <a:cubicBezTo>
                    <a:pt x="857" y="18"/>
                    <a:pt x="860" y="9"/>
                    <a:pt x="864" y="0"/>
                  </a:cubicBezTo>
                  <a:cubicBezTo>
                    <a:pt x="724" y="8"/>
                    <a:pt x="582" y="12"/>
                    <a:pt x="437" y="12"/>
                  </a:cubicBezTo>
                </a:path>
              </a:pathLst>
            </a:custGeom>
            <a:gradFill flip="none" rotWithShape="1">
              <a:gsLst>
                <a:gs pos="0">
                  <a:srgbClr val="24567F">
                    <a:lumMod val="50000"/>
                  </a:srgbClr>
                </a:gs>
                <a:gs pos="25000">
                  <a:srgbClr val="24567F">
                    <a:lumMod val="75000"/>
                  </a:srgbClr>
                </a:gs>
                <a:gs pos="75000">
                  <a:srgbClr val="24567F">
                    <a:lumMod val="75000"/>
                  </a:srgbClr>
                </a:gs>
                <a:gs pos="50000">
                  <a:srgbClr val="24567F"/>
                </a:gs>
                <a:gs pos="100000">
                  <a:srgbClr val="24567F">
                    <a:lumMod val="50000"/>
                  </a:srgbClr>
                </a:gs>
              </a:gsLst>
              <a:lin ang="0" scaled="1"/>
              <a:tileRect/>
            </a:gradFill>
            <a:ln w="15875">
              <a:gradFill flip="none" rotWithShape="1">
                <a:gsLst>
                  <a:gs pos="25000">
                    <a:srgbClr val="24567F">
                      <a:lumMod val="75000"/>
                    </a:srgbClr>
                  </a:gs>
                  <a:gs pos="0">
                    <a:srgbClr val="24567F">
                      <a:lumMod val="50000"/>
                    </a:srgbClr>
                  </a:gs>
                  <a:gs pos="75000">
                    <a:srgbClr val="24567F">
                      <a:lumMod val="75000"/>
                    </a:srgbClr>
                  </a:gs>
                  <a:gs pos="50000">
                    <a:srgbClr val="24567F"/>
                  </a:gs>
                  <a:gs pos="100000">
                    <a:srgbClr val="24567F">
                      <a:lumMod val="50000"/>
                    </a:srgbClr>
                  </a:gs>
                </a:gsLst>
                <a:lin ang="0" scaled="1"/>
                <a:tileRect/>
              </a:grad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351" name="TextBox 350">
            <a:extLst>
              <a:ext uri="{FF2B5EF4-FFF2-40B4-BE49-F238E27FC236}">
                <a16:creationId xmlns:a16="http://schemas.microsoft.com/office/drawing/2014/main" id="{1E9A7047-3814-4458-8AD9-F6E932B53D43}"/>
              </a:ext>
            </a:extLst>
          </p:cNvPr>
          <p:cNvSpPr txBox="1"/>
          <p:nvPr/>
        </p:nvSpPr>
        <p:spPr>
          <a:xfrm>
            <a:off x="7696200" y="1600200"/>
            <a:ext cx="2657675" cy="584775"/>
          </a:xfrm>
          <a:prstGeom prst="rect">
            <a:avLst/>
          </a:prstGeom>
          <a:noFill/>
        </p:spPr>
        <p:txBody>
          <a:bodyPr wrap="square" rtlCol="0">
            <a:spAutoFit/>
          </a:bodyPr>
          <a:lstStyle/>
          <a:p>
            <a:pPr defTabSz="1218987"/>
            <a:r>
              <a:rPr lang="en-US" sz="1600" kern="0" dirty="0">
                <a:solidFill>
                  <a:prstClr val="white"/>
                </a:solidFill>
                <a:latin typeface="Arial" panose="020B0604020202020204" pitchFamily="34" charset="0"/>
                <a:cs typeface="Arial" panose="020B0604020202020204" pitchFamily="34" charset="0"/>
              </a:rPr>
              <a:t>Native Mobile App for Ease of Use at no Cost</a:t>
            </a:r>
            <a:endParaRPr lang="en-US" sz="1600" dirty="0">
              <a:solidFill>
                <a:prstClr val="white"/>
              </a:solidFill>
              <a:latin typeface="Arial" panose="020B0604020202020204" pitchFamily="34" charset="0"/>
              <a:cs typeface="Arial" panose="020B0604020202020204" pitchFamily="34" charset="0"/>
            </a:endParaRPr>
          </a:p>
        </p:txBody>
      </p:sp>
      <p:sp>
        <p:nvSpPr>
          <p:cNvPr id="352" name="TextBox 351">
            <a:extLst>
              <a:ext uri="{FF2B5EF4-FFF2-40B4-BE49-F238E27FC236}">
                <a16:creationId xmlns:a16="http://schemas.microsoft.com/office/drawing/2014/main" id="{ACDC4A0D-6FC2-47CF-828B-DA9DF1EA3DE6}"/>
              </a:ext>
            </a:extLst>
          </p:cNvPr>
          <p:cNvSpPr txBox="1"/>
          <p:nvPr/>
        </p:nvSpPr>
        <p:spPr>
          <a:xfrm>
            <a:off x="7543800" y="3124200"/>
            <a:ext cx="2657675" cy="830997"/>
          </a:xfrm>
          <a:prstGeom prst="rect">
            <a:avLst/>
          </a:prstGeom>
          <a:noFill/>
        </p:spPr>
        <p:txBody>
          <a:bodyPr wrap="square" rtlCol="0">
            <a:spAutoFit/>
          </a:bodyPr>
          <a:lstStyle/>
          <a:p>
            <a:pPr defTabSz="1218987"/>
            <a:r>
              <a:rPr lang="en-US" sz="1600" kern="0" dirty="0">
                <a:solidFill>
                  <a:prstClr val="white"/>
                </a:solidFill>
                <a:latin typeface="Arial" panose="020B0604020202020204" pitchFamily="34" charset="0"/>
                <a:cs typeface="Arial" panose="020B0604020202020204" pitchFamily="34" charset="0"/>
              </a:rPr>
              <a:t>Collecting Data and use For Further analysis for more accuracy</a:t>
            </a:r>
          </a:p>
        </p:txBody>
      </p:sp>
      <p:sp>
        <p:nvSpPr>
          <p:cNvPr id="353" name="TextBox 352">
            <a:extLst>
              <a:ext uri="{FF2B5EF4-FFF2-40B4-BE49-F238E27FC236}">
                <a16:creationId xmlns:a16="http://schemas.microsoft.com/office/drawing/2014/main" id="{06A98340-080F-479C-83DC-6434FB3CB329}"/>
              </a:ext>
            </a:extLst>
          </p:cNvPr>
          <p:cNvSpPr txBox="1"/>
          <p:nvPr/>
        </p:nvSpPr>
        <p:spPr>
          <a:xfrm>
            <a:off x="2453080" y="3999012"/>
            <a:ext cx="2657675" cy="584775"/>
          </a:xfrm>
          <a:prstGeom prst="rect">
            <a:avLst/>
          </a:prstGeom>
          <a:noFill/>
        </p:spPr>
        <p:txBody>
          <a:bodyPr wrap="square" rtlCol="0">
            <a:spAutoFit/>
          </a:bodyPr>
          <a:lstStyle/>
          <a:p>
            <a:pPr defTabSz="1218987"/>
            <a:r>
              <a:rPr lang="en-US" sz="1600" kern="0" dirty="0">
                <a:solidFill>
                  <a:prstClr val="white"/>
                </a:solidFill>
                <a:latin typeface="Arial" panose="020B0604020202020204" pitchFamily="34" charset="0"/>
                <a:cs typeface="Arial" panose="020B0604020202020204" pitchFamily="34" charset="0"/>
              </a:rPr>
              <a:t>Helping The Visually Impaired</a:t>
            </a:r>
            <a:endParaRPr lang="en-US" sz="1600" dirty="0">
              <a:solidFill>
                <a:prstClr val="white"/>
              </a:solidFill>
              <a:latin typeface="Arial" panose="020B0604020202020204" pitchFamily="34" charset="0"/>
              <a:cs typeface="Arial" panose="020B0604020202020204" pitchFamily="34" charset="0"/>
            </a:endParaRPr>
          </a:p>
        </p:txBody>
      </p:sp>
      <p:sp>
        <p:nvSpPr>
          <p:cNvPr id="354" name="TextBox 353">
            <a:extLst>
              <a:ext uri="{FF2B5EF4-FFF2-40B4-BE49-F238E27FC236}">
                <a16:creationId xmlns:a16="http://schemas.microsoft.com/office/drawing/2014/main" id="{12CA0B98-52C4-4141-9A14-661EF8F1E5D2}"/>
              </a:ext>
            </a:extLst>
          </p:cNvPr>
          <p:cNvSpPr txBox="1"/>
          <p:nvPr/>
        </p:nvSpPr>
        <p:spPr>
          <a:xfrm>
            <a:off x="1981200" y="2438400"/>
            <a:ext cx="2508628" cy="584775"/>
          </a:xfrm>
          <a:prstGeom prst="rect">
            <a:avLst/>
          </a:prstGeom>
          <a:noFill/>
        </p:spPr>
        <p:txBody>
          <a:bodyPr wrap="square" rtlCol="0">
            <a:spAutoFit/>
          </a:bodyPr>
          <a:lstStyle/>
          <a:p>
            <a:pPr defTabSz="1218987"/>
            <a:r>
              <a:rPr lang="en-US" sz="1600" kern="0" dirty="0">
                <a:solidFill>
                  <a:prstClr val="white"/>
                </a:solidFill>
                <a:latin typeface="Arial" panose="020B0604020202020204" pitchFamily="34" charset="0"/>
                <a:cs typeface="Arial" panose="020B0604020202020204" pitchFamily="34" charset="0"/>
              </a:rPr>
              <a:t>Detection of Cell Phone Usage While Driving</a:t>
            </a:r>
          </a:p>
        </p:txBody>
      </p:sp>
      <p:sp>
        <p:nvSpPr>
          <p:cNvPr id="355" name="TextBox 354">
            <a:extLst>
              <a:ext uri="{FF2B5EF4-FFF2-40B4-BE49-F238E27FC236}">
                <a16:creationId xmlns:a16="http://schemas.microsoft.com/office/drawing/2014/main" id="{85F05FF0-8190-4B34-9D9C-FFF20374D75A}"/>
              </a:ext>
            </a:extLst>
          </p:cNvPr>
          <p:cNvSpPr txBox="1"/>
          <p:nvPr/>
        </p:nvSpPr>
        <p:spPr>
          <a:xfrm>
            <a:off x="2273267" y="970331"/>
            <a:ext cx="2803439" cy="830997"/>
          </a:xfrm>
          <a:prstGeom prst="rect">
            <a:avLst/>
          </a:prstGeom>
          <a:noFill/>
        </p:spPr>
        <p:txBody>
          <a:bodyPr wrap="square" rtlCol="0">
            <a:spAutoFit/>
          </a:bodyPr>
          <a:lstStyle/>
          <a:p>
            <a:pPr lvl="0">
              <a:lnSpc>
                <a:spcPct val="100000"/>
              </a:lnSpc>
              <a:buNone/>
            </a:pPr>
            <a:r>
              <a:rPr lang="en-US" sz="1600" kern="0" dirty="0">
                <a:solidFill>
                  <a:prstClr val="white"/>
                </a:solidFill>
                <a:latin typeface="Arial" panose="020B0604020202020204" pitchFamily="34" charset="0"/>
                <a:cs typeface="Arial" panose="020B0604020202020204" pitchFamily="34" charset="0"/>
              </a:rPr>
              <a:t>Use of Heart Rate Variability(HRV)  to detect Drowsiness</a:t>
            </a:r>
          </a:p>
        </p:txBody>
      </p:sp>
      <p:grpSp>
        <p:nvGrpSpPr>
          <p:cNvPr id="4" name="Group 355">
            <a:extLst>
              <a:ext uri="{FF2B5EF4-FFF2-40B4-BE49-F238E27FC236}">
                <a16:creationId xmlns:a16="http://schemas.microsoft.com/office/drawing/2014/main" id="{976A3FD3-A46A-4006-8363-A854416E0126}"/>
              </a:ext>
            </a:extLst>
          </p:cNvPr>
          <p:cNvGrpSpPr/>
          <p:nvPr/>
        </p:nvGrpSpPr>
        <p:grpSpPr>
          <a:xfrm>
            <a:off x="4781893" y="1062781"/>
            <a:ext cx="2776897" cy="3274370"/>
            <a:chOff x="4097247" y="1809858"/>
            <a:chExt cx="3994330" cy="4208420"/>
          </a:xfrm>
          <a:gradFill>
            <a:gsLst>
              <a:gs pos="0">
                <a:srgbClr val="DF5426">
                  <a:lumMod val="50000"/>
                </a:srgbClr>
              </a:gs>
              <a:gs pos="100000">
                <a:srgbClr val="139392"/>
              </a:gs>
            </a:gsLst>
            <a:lin ang="5400000" scaled="0"/>
          </a:gradFill>
        </p:grpSpPr>
        <p:sp>
          <p:nvSpPr>
            <p:cNvPr id="357" name="Freeform 83">
              <a:extLst>
                <a:ext uri="{FF2B5EF4-FFF2-40B4-BE49-F238E27FC236}">
                  <a16:creationId xmlns:a16="http://schemas.microsoft.com/office/drawing/2014/main" id="{77F70710-D9B9-4FF6-B58A-F4E2E277D061}"/>
                </a:ext>
              </a:extLst>
            </p:cNvPr>
            <p:cNvSpPr>
              <a:spLocks/>
            </p:cNvSpPr>
            <p:nvPr/>
          </p:nvSpPr>
          <p:spPr bwMode="auto">
            <a:xfrm>
              <a:off x="4097247" y="1809858"/>
              <a:ext cx="2053816" cy="4208420"/>
            </a:xfrm>
            <a:custGeom>
              <a:avLst/>
              <a:gdLst>
                <a:gd name="T0" fmla="*/ 7191 w 8701"/>
                <a:gd name="T1" fmla="*/ 2449 h 17829"/>
                <a:gd name="T2" fmla="*/ 8701 w 8701"/>
                <a:gd name="T3" fmla="*/ 5775 h 17829"/>
                <a:gd name="T4" fmla="*/ 7155 w 8701"/>
                <a:gd name="T5" fmla="*/ 7322 h 17829"/>
                <a:gd name="T6" fmla="*/ 8604 w 8701"/>
                <a:gd name="T7" fmla="*/ 10288 h 17829"/>
                <a:gd name="T8" fmla="*/ 8141 w 8701"/>
                <a:gd name="T9" fmla="*/ 12627 h 17829"/>
                <a:gd name="T10" fmla="*/ 7252 w 8701"/>
                <a:gd name="T11" fmla="*/ 15094 h 17829"/>
                <a:gd name="T12" fmla="*/ 7520 w 8701"/>
                <a:gd name="T13" fmla="*/ 16148 h 17829"/>
                <a:gd name="T14" fmla="*/ 7441 w 8701"/>
                <a:gd name="T15" fmla="*/ 17591 h 17829"/>
                <a:gd name="T16" fmla="*/ 7264 w 8701"/>
                <a:gd name="T17" fmla="*/ 17140 h 17829"/>
                <a:gd name="T18" fmla="*/ 7002 w 8701"/>
                <a:gd name="T19" fmla="*/ 16671 h 17829"/>
                <a:gd name="T20" fmla="*/ 6668 w 8701"/>
                <a:gd name="T21" fmla="*/ 16288 h 17829"/>
                <a:gd name="T22" fmla="*/ 6260 w 8701"/>
                <a:gd name="T23" fmla="*/ 16099 h 17829"/>
                <a:gd name="T24" fmla="*/ 5839 w 8701"/>
                <a:gd name="T25" fmla="*/ 16117 h 17829"/>
                <a:gd name="T26" fmla="*/ 5261 w 8701"/>
                <a:gd name="T27" fmla="*/ 16160 h 17829"/>
                <a:gd name="T28" fmla="*/ 4542 w 8701"/>
                <a:gd name="T29" fmla="*/ 16184 h 17829"/>
                <a:gd name="T30" fmla="*/ 3763 w 8701"/>
                <a:gd name="T31" fmla="*/ 16178 h 17829"/>
                <a:gd name="T32" fmla="*/ 2996 w 8701"/>
                <a:gd name="T33" fmla="*/ 16111 h 17829"/>
                <a:gd name="T34" fmla="*/ 2320 w 8701"/>
                <a:gd name="T35" fmla="*/ 15965 h 17829"/>
                <a:gd name="T36" fmla="*/ 1815 w 8701"/>
                <a:gd name="T37" fmla="*/ 15709 h 17829"/>
                <a:gd name="T38" fmla="*/ 1528 w 8701"/>
                <a:gd name="T39" fmla="*/ 15295 h 17829"/>
                <a:gd name="T40" fmla="*/ 1449 w 8701"/>
                <a:gd name="T41" fmla="*/ 14753 h 17829"/>
                <a:gd name="T42" fmla="*/ 1516 w 8701"/>
                <a:gd name="T43" fmla="*/ 14241 h 17829"/>
                <a:gd name="T44" fmla="*/ 1614 w 8701"/>
                <a:gd name="T45" fmla="*/ 13760 h 17829"/>
                <a:gd name="T46" fmla="*/ 1608 w 8701"/>
                <a:gd name="T47" fmla="*/ 13334 h 17829"/>
                <a:gd name="T48" fmla="*/ 1370 w 8701"/>
                <a:gd name="T49" fmla="*/ 12974 h 17829"/>
                <a:gd name="T50" fmla="*/ 1327 w 8701"/>
                <a:gd name="T51" fmla="*/ 12877 h 17829"/>
                <a:gd name="T52" fmla="*/ 1267 w 8701"/>
                <a:gd name="T53" fmla="*/ 12639 h 17829"/>
                <a:gd name="T54" fmla="*/ 1285 w 8701"/>
                <a:gd name="T55" fmla="*/ 12353 h 17829"/>
                <a:gd name="T56" fmla="*/ 1480 w 8701"/>
                <a:gd name="T57" fmla="*/ 12097 h 17829"/>
                <a:gd name="T58" fmla="*/ 1388 w 8701"/>
                <a:gd name="T59" fmla="*/ 12024 h 17829"/>
                <a:gd name="T60" fmla="*/ 1206 w 8701"/>
                <a:gd name="T61" fmla="*/ 11835 h 17829"/>
                <a:gd name="T62" fmla="*/ 1047 w 8701"/>
                <a:gd name="T63" fmla="*/ 11573 h 17829"/>
                <a:gd name="T64" fmla="*/ 1041 w 8701"/>
                <a:gd name="T65" fmla="*/ 11311 h 17829"/>
                <a:gd name="T66" fmla="*/ 1139 w 8701"/>
                <a:gd name="T67" fmla="*/ 11171 h 17829"/>
                <a:gd name="T68" fmla="*/ 1260 w 8701"/>
                <a:gd name="T69" fmla="*/ 11062 h 17829"/>
                <a:gd name="T70" fmla="*/ 1340 w 8701"/>
                <a:gd name="T71" fmla="*/ 10903 h 17829"/>
                <a:gd name="T72" fmla="*/ 1309 w 8701"/>
                <a:gd name="T73" fmla="*/ 10617 h 17829"/>
                <a:gd name="T74" fmla="*/ 1224 w 8701"/>
                <a:gd name="T75" fmla="*/ 10434 h 17829"/>
                <a:gd name="T76" fmla="*/ 986 w 8701"/>
                <a:gd name="T77" fmla="*/ 10221 h 17829"/>
                <a:gd name="T78" fmla="*/ 542 w 8701"/>
                <a:gd name="T79" fmla="*/ 9923 h 17829"/>
                <a:gd name="T80" fmla="*/ 116 w 8701"/>
                <a:gd name="T81" fmla="*/ 9636 h 17829"/>
                <a:gd name="T82" fmla="*/ 0 w 8701"/>
                <a:gd name="T83" fmla="*/ 9332 h 17829"/>
                <a:gd name="T84" fmla="*/ 97 w 8701"/>
                <a:gd name="T85" fmla="*/ 8985 h 17829"/>
                <a:gd name="T86" fmla="*/ 341 w 8701"/>
                <a:gd name="T87" fmla="*/ 8613 h 17829"/>
                <a:gd name="T88" fmla="*/ 658 w 8701"/>
                <a:gd name="T89" fmla="*/ 8235 h 17829"/>
                <a:gd name="T90" fmla="*/ 986 w 8701"/>
                <a:gd name="T91" fmla="*/ 7876 h 17829"/>
                <a:gd name="T92" fmla="*/ 1346 w 8701"/>
                <a:gd name="T93" fmla="*/ 7474 h 17829"/>
                <a:gd name="T94" fmla="*/ 1729 w 8701"/>
                <a:gd name="T95" fmla="*/ 7054 h 17829"/>
                <a:gd name="T96" fmla="*/ 2064 w 8701"/>
                <a:gd name="T97" fmla="*/ 6603 h 17829"/>
                <a:gd name="T98" fmla="*/ 2332 w 8701"/>
                <a:gd name="T99" fmla="*/ 6055 h 17829"/>
                <a:gd name="T100" fmla="*/ 2503 w 8701"/>
                <a:gd name="T101" fmla="*/ 5342 h 17829"/>
                <a:gd name="T102" fmla="*/ 2564 w 8701"/>
                <a:gd name="T103" fmla="*/ 4483 h 17829"/>
                <a:gd name="T104" fmla="*/ 2710 w 8701"/>
                <a:gd name="T105" fmla="*/ 3625 h 17829"/>
                <a:gd name="T106" fmla="*/ 3038 w 8701"/>
                <a:gd name="T107" fmla="*/ 2699 h 17829"/>
                <a:gd name="T108" fmla="*/ 3574 w 8701"/>
                <a:gd name="T109" fmla="*/ 1755 h 17829"/>
                <a:gd name="T110" fmla="*/ 4335 w 8701"/>
                <a:gd name="T111" fmla="*/ 835 h 17829"/>
                <a:gd name="T112" fmla="*/ 5346 w 8701"/>
                <a:gd name="T113" fmla="*/ 0 h 17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01" h="17829">
                  <a:moveTo>
                    <a:pt x="5346" y="0"/>
                  </a:moveTo>
                  <a:lnTo>
                    <a:pt x="5346" y="2449"/>
                  </a:lnTo>
                  <a:lnTo>
                    <a:pt x="7191" y="2449"/>
                  </a:lnTo>
                  <a:lnTo>
                    <a:pt x="7191" y="4094"/>
                  </a:lnTo>
                  <a:lnTo>
                    <a:pt x="8701" y="4094"/>
                  </a:lnTo>
                  <a:lnTo>
                    <a:pt x="8701" y="5775"/>
                  </a:lnTo>
                  <a:lnTo>
                    <a:pt x="6168" y="5775"/>
                  </a:lnTo>
                  <a:lnTo>
                    <a:pt x="6168" y="7322"/>
                  </a:lnTo>
                  <a:lnTo>
                    <a:pt x="7155" y="7322"/>
                  </a:lnTo>
                  <a:lnTo>
                    <a:pt x="7155" y="8509"/>
                  </a:lnTo>
                  <a:lnTo>
                    <a:pt x="8604" y="8509"/>
                  </a:lnTo>
                  <a:lnTo>
                    <a:pt x="8604" y="10288"/>
                  </a:lnTo>
                  <a:lnTo>
                    <a:pt x="6893" y="10288"/>
                  </a:lnTo>
                  <a:lnTo>
                    <a:pt x="6893" y="12627"/>
                  </a:lnTo>
                  <a:lnTo>
                    <a:pt x="8141" y="12627"/>
                  </a:lnTo>
                  <a:lnTo>
                    <a:pt x="8141" y="13480"/>
                  </a:lnTo>
                  <a:lnTo>
                    <a:pt x="7252" y="13480"/>
                  </a:lnTo>
                  <a:lnTo>
                    <a:pt x="7252" y="15094"/>
                  </a:lnTo>
                  <a:lnTo>
                    <a:pt x="8372" y="15094"/>
                  </a:lnTo>
                  <a:lnTo>
                    <a:pt x="8372" y="16148"/>
                  </a:lnTo>
                  <a:lnTo>
                    <a:pt x="7520" y="16148"/>
                  </a:lnTo>
                  <a:lnTo>
                    <a:pt x="7520" y="17829"/>
                  </a:lnTo>
                  <a:lnTo>
                    <a:pt x="7483" y="17719"/>
                  </a:lnTo>
                  <a:lnTo>
                    <a:pt x="7441" y="17591"/>
                  </a:lnTo>
                  <a:lnTo>
                    <a:pt x="7392" y="17451"/>
                  </a:lnTo>
                  <a:lnTo>
                    <a:pt x="7331" y="17299"/>
                  </a:lnTo>
                  <a:lnTo>
                    <a:pt x="7264" y="17140"/>
                  </a:lnTo>
                  <a:lnTo>
                    <a:pt x="7185" y="16982"/>
                  </a:lnTo>
                  <a:lnTo>
                    <a:pt x="7100" y="16824"/>
                  </a:lnTo>
                  <a:lnTo>
                    <a:pt x="7002" y="16671"/>
                  </a:lnTo>
                  <a:lnTo>
                    <a:pt x="6899" y="16531"/>
                  </a:lnTo>
                  <a:lnTo>
                    <a:pt x="6789" y="16403"/>
                  </a:lnTo>
                  <a:lnTo>
                    <a:pt x="6668" y="16288"/>
                  </a:lnTo>
                  <a:lnTo>
                    <a:pt x="6540" y="16196"/>
                  </a:lnTo>
                  <a:lnTo>
                    <a:pt x="6406" y="16135"/>
                  </a:lnTo>
                  <a:lnTo>
                    <a:pt x="6260" y="16099"/>
                  </a:lnTo>
                  <a:lnTo>
                    <a:pt x="6107" y="16093"/>
                  </a:lnTo>
                  <a:lnTo>
                    <a:pt x="5986" y="16105"/>
                  </a:lnTo>
                  <a:lnTo>
                    <a:pt x="5839" y="16117"/>
                  </a:lnTo>
                  <a:lnTo>
                    <a:pt x="5663" y="16129"/>
                  </a:lnTo>
                  <a:lnTo>
                    <a:pt x="5468" y="16148"/>
                  </a:lnTo>
                  <a:lnTo>
                    <a:pt x="5261" y="16160"/>
                  </a:lnTo>
                  <a:lnTo>
                    <a:pt x="5030" y="16172"/>
                  </a:lnTo>
                  <a:lnTo>
                    <a:pt x="4792" y="16178"/>
                  </a:lnTo>
                  <a:lnTo>
                    <a:pt x="4542" y="16184"/>
                  </a:lnTo>
                  <a:lnTo>
                    <a:pt x="4287" y="16190"/>
                  </a:lnTo>
                  <a:lnTo>
                    <a:pt x="4025" y="16184"/>
                  </a:lnTo>
                  <a:lnTo>
                    <a:pt x="3763" y="16178"/>
                  </a:lnTo>
                  <a:lnTo>
                    <a:pt x="3501" y="16160"/>
                  </a:lnTo>
                  <a:lnTo>
                    <a:pt x="3245" y="16141"/>
                  </a:lnTo>
                  <a:lnTo>
                    <a:pt x="2996" y="16111"/>
                  </a:lnTo>
                  <a:lnTo>
                    <a:pt x="2758" y="16068"/>
                  </a:lnTo>
                  <a:lnTo>
                    <a:pt x="2533" y="16020"/>
                  </a:lnTo>
                  <a:lnTo>
                    <a:pt x="2320" y="15965"/>
                  </a:lnTo>
                  <a:lnTo>
                    <a:pt x="2131" y="15892"/>
                  </a:lnTo>
                  <a:lnTo>
                    <a:pt x="1961" y="15806"/>
                  </a:lnTo>
                  <a:lnTo>
                    <a:pt x="1815" y="15709"/>
                  </a:lnTo>
                  <a:lnTo>
                    <a:pt x="1699" y="15599"/>
                  </a:lnTo>
                  <a:lnTo>
                    <a:pt x="1608" y="15478"/>
                  </a:lnTo>
                  <a:lnTo>
                    <a:pt x="1528" y="15295"/>
                  </a:lnTo>
                  <a:lnTo>
                    <a:pt x="1480" y="15112"/>
                  </a:lnTo>
                  <a:lnTo>
                    <a:pt x="1455" y="14929"/>
                  </a:lnTo>
                  <a:lnTo>
                    <a:pt x="1449" y="14753"/>
                  </a:lnTo>
                  <a:lnTo>
                    <a:pt x="1461" y="14576"/>
                  </a:lnTo>
                  <a:lnTo>
                    <a:pt x="1486" y="14406"/>
                  </a:lnTo>
                  <a:lnTo>
                    <a:pt x="1516" y="14241"/>
                  </a:lnTo>
                  <a:lnTo>
                    <a:pt x="1553" y="14077"/>
                  </a:lnTo>
                  <a:lnTo>
                    <a:pt x="1589" y="13912"/>
                  </a:lnTo>
                  <a:lnTo>
                    <a:pt x="1614" y="13760"/>
                  </a:lnTo>
                  <a:lnTo>
                    <a:pt x="1626" y="13614"/>
                  </a:lnTo>
                  <a:lnTo>
                    <a:pt x="1626" y="13474"/>
                  </a:lnTo>
                  <a:lnTo>
                    <a:pt x="1608" y="13334"/>
                  </a:lnTo>
                  <a:lnTo>
                    <a:pt x="1559" y="13206"/>
                  </a:lnTo>
                  <a:lnTo>
                    <a:pt x="1480" y="13090"/>
                  </a:lnTo>
                  <a:lnTo>
                    <a:pt x="1370" y="12974"/>
                  </a:lnTo>
                  <a:lnTo>
                    <a:pt x="1364" y="12962"/>
                  </a:lnTo>
                  <a:lnTo>
                    <a:pt x="1352" y="12932"/>
                  </a:lnTo>
                  <a:lnTo>
                    <a:pt x="1327" y="12877"/>
                  </a:lnTo>
                  <a:lnTo>
                    <a:pt x="1309" y="12810"/>
                  </a:lnTo>
                  <a:lnTo>
                    <a:pt x="1285" y="12731"/>
                  </a:lnTo>
                  <a:lnTo>
                    <a:pt x="1267" y="12639"/>
                  </a:lnTo>
                  <a:lnTo>
                    <a:pt x="1260" y="12548"/>
                  </a:lnTo>
                  <a:lnTo>
                    <a:pt x="1267" y="12450"/>
                  </a:lnTo>
                  <a:lnTo>
                    <a:pt x="1285" y="12353"/>
                  </a:lnTo>
                  <a:lnTo>
                    <a:pt x="1327" y="12255"/>
                  </a:lnTo>
                  <a:lnTo>
                    <a:pt x="1388" y="12170"/>
                  </a:lnTo>
                  <a:lnTo>
                    <a:pt x="1480" y="12097"/>
                  </a:lnTo>
                  <a:lnTo>
                    <a:pt x="1467" y="12085"/>
                  </a:lnTo>
                  <a:lnTo>
                    <a:pt x="1437" y="12061"/>
                  </a:lnTo>
                  <a:lnTo>
                    <a:pt x="1388" y="12024"/>
                  </a:lnTo>
                  <a:lnTo>
                    <a:pt x="1334" y="11969"/>
                  </a:lnTo>
                  <a:lnTo>
                    <a:pt x="1267" y="11908"/>
                  </a:lnTo>
                  <a:lnTo>
                    <a:pt x="1206" y="11835"/>
                  </a:lnTo>
                  <a:lnTo>
                    <a:pt x="1145" y="11756"/>
                  </a:lnTo>
                  <a:lnTo>
                    <a:pt x="1090" y="11665"/>
                  </a:lnTo>
                  <a:lnTo>
                    <a:pt x="1047" y="11573"/>
                  </a:lnTo>
                  <a:lnTo>
                    <a:pt x="1029" y="11482"/>
                  </a:lnTo>
                  <a:lnTo>
                    <a:pt x="1029" y="11384"/>
                  </a:lnTo>
                  <a:lnTo>
                    <a:pt x="1041" y="11311"/>
                  </a:lnTo>
                  <a:lnTo>
                    <a:pt x="1072" y="11257"/>
                  </a:lnTo>
                  <a:lnTo>
                    <a:pt x="1102" y="11208"/>
                  </a:lnTo>
                  <a:lnTo>
                    <a:pt x="1139" y="11171"/>
                  </a:lnTo>
                  <a:lnTo>
                    <a:pt x="1181" y="11135"/>
                  </a:lnTo>
                  <a:lnTo>
                    <a:pt x="1224" y="11098"/>
                  </a:lnTo>
                  <a:lnTo>
                    <a:pt x="1260" y="11062"/>
                  </a:lnTo>
                  <a:lnTo>
                    <a:pt x="1297" y="11019"/>
                  </a:lnTo>
                  <a:lnTo>
                    <a:pt x="1321" y="10964"/>
                  </a:lnTo>
                  <a:lnTo>
                    <a:pt x="1340" y="10903"/>
                  </a:lnTo>
                  <a:lnTo>
                    <a:pt x="1346" y="10824"/>
                  </a:lnTo>
                  <a:lnTo>
                    <a:pt x="1340" y="10733"/>
                  </a:lnTo>
                  <a:lnTo>
                    <a:pt x="1309" y="10617"/>
                  </a:lnTo>
                  <a:lnTo>
                    <a:pt x="1267" y="10477"/>
                  </a:lnTo>
                  <a:lnTo>
                    <a:pt x="1254" y="10465"/>
                  </a:lnTo>
                  <a:lnTo>
                    <a:pt x="1224" y="10434"/>
                  </a:lnTo>
                  <a:lnTo>
                    <a:pt x="1163" y="10379"/>
                  </a:lnTo>
                  <a:lnTo>
                    <a:pt x="1090" y="10306"/>
                  </a:lnTo>
                  <a:lnTo>
                    <a:pt x="986" y="10221"/>
                  </a:lnTo>
                  <a:lnTo>
                    <a:pt x="865" y="10130"/>
                  </a:lnTo>
                  <a:lnTo>
                    <a:pt x="712" y="10026"/>
                  </a:lnTo>
                  <a:lnTo>
                    <a:pt x="542" y="9923"/>
                  </a:lnTo>
                  <a:lnTo>
                    <a:pt x="347" y="9813"/>
                  </a:lnTo>
                  <a:lnTo>
                    <a:pt x="213" y="9728"/>
                  </a:lnTo>
                  <a:lnTo>
                    <a:pt x="116" y="9636"/>
                  </a:lnTo>
                  <a:lnTo>
                    <a:pt x="49" y="9539"/>
                  </a:lnTo>
                  <a:lnTo>
                    <a:pt x="12" y="9435"/>
                  </a:lnTo>
                  <a:lnTo>
                    <a:pt x="0" y="9332"/>
                  </a:lnTo>
                  <a:lnTo>
                    <a:pt x="12" y="9216"/>
                  </a:lnTo>
                  <a:lnTo>
                    <a:pt x="43" y="9100"/>
                  </a:lnTo>
                  <a:lnTo>
                    <a:pt x="97" y="8985"/>
                  </a:lnTo>
                  <a:lnTo>
                    <a:pt x="164" y="8857"/>
                  </a:lnTo>
                  <a:lnTo>
                    <a:pt x="244" y="8735"/>
                  </a:lnTo>
                  <a:lnTo>
                    <a:pt x="341" y="8613"/>
                  </a:lnTo>
                  <a:lnTo>
                    <a:pt x="438" y="8485"/>
                  </a:lnTo>
                  <a:lnTo>
                    <a:pt x="548" y="8363"/>
                  </a:lnTo>
                  <a:lnTo>
                    <a:pt x="658" y="8235"/>
                  </a:lnTo>
                  <a:lnTo>
                    <a:pt x="773" y="8114"/>
                  </a:lnTo>
                  <a:lnTo>
                    <a:pt x="883" y="7998"/>
                  </a:lnTo>
                  <a:lnTo>
                    <a:pt x="986" y="7876"/>
                  </a:lnTo>
                  <a:lnTo>
                    <a:pt x="1084" y="7766"/>
                  </a:lnTo>
                  <a:lnTo>
                    <a:pt x="1218" y="7614"/>
                  </a:lnTo>
                  <a:lnTo>
                    <a:pt x="1346" y="7474"/>
                  </a:lnTo>
                  <a:lnTo>
                    <a:pt x="1480" y="7334"/>
                  </a:lnTo>
                  <a:lnTo>
                    <a:pt x="1601" y="7194"/>
                  </a:lnTo>
                  <a:lnTo>
                    <a:pt x="1729" y="7054"/>
                  </a:lnTo>
                  <a:lnTo>
                    <a:pt x="1845" y="6914"/>
                  </a:lnTo>
                  <a:lnTo>
                    <a:pt x="1961" y="6761"/>
                  </a:lnTo>
                  <a:lnTo>
                    <a:pt x="2064" y="6603"/>
                  </a:lnTo>
                  <a:lnTo>
                    <a:pt x="2162" y="6439"/>
                  </a:lnTo>
                  <a:lnTo>
                    <a:pt x="2253" y="6256"/>
                  </a:lnTo>
                  <a:lnTo>
                    <a:pt x="2332" y="6055"/>
                  </a:lnTo>
                  <a:lnTo>
                    <a:pt x="2405" y="5842"/>
                  </a:lnTo>
                  <a:lnTo>
                    <a:pt x="2460" y="5604"/>
                  </a:lnTo>
                  <a:lnTo>
                    <a:pt x="2503" y="5342"/>
                  </a:lnTo>
                  <a:lnTo>
                    <a:pt x="2533" y="5056"/>
                  </a:lnTo>
                  <a:lnTo>
                    <a:pt x="2551" y="4745"/>
                  </a:lnTo>
                  <a:lnTo>
                    <a:pt x="2564" y="4483"/>
                  </a:lnTo>
                  <a:lnTo>
                    <a:pt x="2594" y="4209"/>
                  </a:lnTo>
                  <a:lnTo>
                    <a:pt x="2643" y="3923"/>
                  </a:lnTo>
                  <a:lnTo>
                    <a:pt x="2710" y="3625"/>
                  </a:lnTo>
                  <a:lnTo>
                    <a:pt x="2801" y="3320"/>
                  </a:lnTo>
                  <a:lnTo>
                    <a:pt x="2911" y="3015"/>
                  </a:lnTo>
                  <a:lnTo>
                    <a:pt x="3038" y="2699"/>
                  </a:lnTo>
                  <a:lnTo>
                    <a:pt x="3197" y="2382"/>
                  </a:lnTo>
                  <a:lnTo>
                    <a:pt x="3373" y="2065"/>
                  </a:lnTo>
                  <a:lnTo>
                    <a:pt x="3574" y="1755"/>
                  </a:lnTo>
                  <a:lnTo>
                    <a:pt x="3800" y="1444"/>
                  </a:lnTo>
                  <a:lnTo>
                    <a:pt x="4055" y="1133"/>
                  </a:lnTo>
                  <a:lnTo>
                    <a:pt x="4335" y="835"/>
                  </a:lnTo>
                  <a:lnTo>
                    <a:pt x="4640" y="549"/>
                  </a:lnTo>
                  <a:lnTo>
                    <a:pt x="4981" y="268"/>
                  </a:lnTo>
                  <a:lnTo>
                    <a:pt x="5346" y="0"/>
                  </a:lnTo>
                  <a:close/>
                </a:path>
              </a:pathLst>
            </a:custGeom>
            <a:gradFill flip="none" rotWithShape="1">
              <a:gsLst>
                <a:gs pos="0">
                  <a:srgbClr val="E7C01F">
                    <a:lumMod val="75000"/>
                    <a:shade val="30000"/>
                    <a:satMod val="115000"/>
                  </a:srgbClr>
                </a:gs>
                <a:gs pos="50000">
                  <a:srgbClr val="E7C01F">
                    <a:lumMod val="75000"/>
                    <a:shade val="67500"/>
                    <a:satMod val="115000"/>
                  </a:srgbClr>
                </a:gs>
                <a:gs pos="100000">
                  <a:srgbClr val="E7C01F">
                    <a:lumMod val="75000"/>
                    <a:shade val="100000"/>
                    <a:satMod val="115000"/>
                  </a:srgbClr>
                </a:gs>
              </a:gsLst>
              <a:lin ang="10800000" scaled="1"/>
              <a:tileRect/>
            </a:gradFill>
            <a:ln w="0">
              <a:solidFill>
                <a:srgbClr val="E7C01F">
                  <a:lumMod val="75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Calibri"/>
              </a:endParaRPr>
            </a:p>
          </p:txBody>
        </p:sp>
        <p:sp>
          <p:nvSpPr>
            <p:cNvPr id="358" name="Rectangle 357">
              <a:extLst>
                <a:ext uri="{FF2B5EF4-FFF2-40B4-BE49-F238E27FC236}">
                  <a16:creationId xmlns:a16="http://schemas.microsoft.com/office/drawing/2014/main" id="{E82F95CE-A42D-474B-BAB0-B1CD725ABE7B}"/>
                </a:ext>
              </a:extLst>
            </p:cNvPr>
            <p:cNvSpPr>
              <a:spLocks noChangeArrowheads="1"/>
            </p:cNvSpPr>
            <p:nvPr/>
          </p:nvSpPr>
          <p:spPr bwMode="auto">
            <a:xfrm>
              <a:off x="6888463" y="3252106"/>
              <a:ext cx="408119" cy="408119"/>
            </a:xfrm>
            <a:prstGeom prst="rect">
              <a:avLst/>
            </a:prstGeom>
            <a:gradFill flip="none" rotWithShape="1">
              <a:gsLst>
                <a:gs pos="0">
                  <a:srgbClr val="E7C01F">
                    <a:lumMod val="75000"/>
                    <a:shade val="30000"/>
                    <a:satMod val="115000"/>
                  </a:srgbClr>
                </a:gs>
                <a:gs pos="50000">
                  <a:srgbClr val="E7C01F">
                    <a:lumMod val="75000"/>
                    <a:shade val="67500"/>
                    <a:satMod val="115000"/>
                  </a:srgbClr>
                </a:gs>
                <a:gs pos="100000">
                  <a:srgbClr val="E7C01F">
                    <a:lumMod val="75000"/>
                    <a:shade val="100000"/>
                    <a:satMod val="115000"/>
                  </a:srgbClr>
                </a:gs>
              </a:gsLst>
              <a:lin ang="10800000" scaled="1"/>
              <a:tileRect/>
            </a:gra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Calibri"/>
              </a:endParaRPr>
            </a:p>
          </p:txBody>
        </p:sp>
        <p:sp>
          <p:nvSpPr>
            <p:cNvPr id="359" name="Rectangle 358">
              <a:extLst>
                <a:ext uri="{FF2B5EF4-FFF2-40B4-BE49-F238E27FC236}">
                  <a16:creationId xmlns:a16="http://schemas.microsoft.com/office/drawing/2014/main" id="{7321EDD9-7FBC-4007-9D46-36A614593B15}"/>
                </a:ext>
              </a:extLst>
            </p:cNvPr>
            <p:cNvSpPr>
              <a:spLocks noChangeArrowheads="1"/>
            </p:cNvSpPr>
            <p:nvPr/>
          </p:nvSpPr>
          <p:spPr bwMode="auto">
            <a:xfrm>
              <a:off x="6358073" y="2767487"/>
              <a:ext cx="370825" cy="369408"/>
            </a:xfrm>
            <a:prstGeom prst="rect">
              <a:avLst/>
            </a:prstGeom>
            <a:gradFill flip="none" rotWithShape="1">
              <a:gsLst>
                <a:gs pos="0">
                  <a:srgbClr val="E7C01F">
                    <a:lumMod val="75000"/>
                    <a:shade val="30000"/>
                    <a:satMod val="115000"/>
                  </a:srgbClr>
                </a:gs>
                <a:gs pos="50000">
                  <a:srgbClr val="E7C01F">
                    <a:lumMod val="75000"/>
                    <a:shade val="67500"/>
                    <a:satMod val="115000"/>
                  </a:srgbClr>
                </a:gs>
                <a:gs pos="100000">
                  <a:srgbClr val="E7C01F">
                    <a:lumMod val="75000"/>
                    <a:shade val="100000"/>
                    <a:satMod val="115000"/>
                  </a:srgbClr>
                </a:gs>
              </a:gsLst>
              <a:lin ang="10800000" scaled="1"/>
              <a:tileRect/>
            </a:gra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Calibri"/>
              </a:endParaRPr>
            </a:p>
          </p:txBody>
        </p:sp>
        <p:sp>
          <p:nvSpPr>
            <p:cNvPr id="360" name="Rectangle 359">
              <a:extLst>
                <a:ext uri="{FF2B5EF4-FFF2-40B4-BE49-F238E27FC236}">
                  <a16:creationId xmlns:a16="http://schemas.microsoft.com/office/drawing/2014/main" id="{DE39BAEC-2092-48ED-9B22-262637EE47E0}"/>
                </a:ext>
              </a:extLst>
            </p:cNvPr>
            <p:cNvSpPr>
              <a:spLocks noChangeArrowheads="1"/>
            </p:cNvSpPr>
            <p:nvPr/>
          </p:nvSpPr>
          <p:spPr bwMode="auto">
            <a:xfrm>
              <a:off x="5925405" y="2313103"/>
              <a:ext cx="380974" cy="338014"/>
            </a:xfrm>
            <a:prstGeom prst="rect">
              <a:avLst/>
            </a:prstGeom>
            <a:gradFill flip="none" rotWithShape="1">
              <a:gsLst>
                <a:gs pos="0">
                  <a:srgbClr val="E7C01F">
                    <a:lumMod val="75000"/>
                    <a:shade val="30000"/>
                    <a:satMod val="115000"/>
                  </a:srgbClr>
                </a:gs>
                <a:gs pos="50000">
                  <a:srgbClr val="E7C01F">
                    <a:lumMod val="75000"/>
                    <a:shade val="67500"/>
                    <a:satMod val="115000"/>
                  </a:srgbClr>
                </a:gs>
                <a:gs pos="100000">
                  <a:srgbClr val="E7C01F">
                    <a:lumMod val="75000"/>
                    <a:shade val="100000"/>
                    <a:satMod val="115000"/>
                  </a:srgbClr>
                </a:gs>
              </a:gsLst>
              <a:lin ang="10800000" scaled="1"/>
              <a:tileRect/>
            </a:gra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Calibri"/>
              </a:endParaRPr>
            </a:p>
          </p:txBody>
        </p:sp>
        <p:sp>
          <p:nvSpPr>
            <p:cNvPr id="361" name="Rectangle 360">
              <a:extLst>
                <a:ext uri="{FF2B5EF4-FFF2-40B4-BE49-F238E27FC236}">
                  <a16:creationId xmlns:a16="http://schemas.microsoft.com/office/drawing/2014/main" id="{76902023-E427-4712-B1E2-F40E3BD9FE97}"/>
                </a:ext>
              </a:extLst>
            </p:cNvPr>
            <p:cNvSpPr>
              <a:spLocks noChangeArrowheads="1"/>
            </p:cNvSpPr>
            <p:nvPr/>
          </p:nvSpPr>
          <p:spPr bwMode="auto">
            <a:xfrm>
              <a:off x="6878313" y="2843729"/>
              <a:ext cx="152485" cy="152248"/>
            </a:xfrm>
            <a:prstGeom prst="rect">
              <a:avLst/>
            </a:prstGeom>
            <a:gradFill flip="none" rotWithShape="1">
              <a:gsLst>
                <a:gs pos="0">
                  <a:srgbClr val="E7C01F">
                    <a:lumMod val="75000"/>
                    <a:shade val="30000"/>
                    <a:satMod val="115000"/>
                  </a:srgbClr>
                </a:gs>
                <a:gs pos="50000">
                  <a:srgbClr val="E7C01F">
                    <a:lumMod val="75000"/>
                    <a:shade val="67500"/>
                    <a:satMod val="115000"/>
                  </a:srgbClr>
                </a:gs>
                <a:gs pos="100000">
                  <a:srgbClr val="E7C01F">
                    <a:lumMod val="75000"/>
                    <a:shade val="100000"/>
                    <a:satMod val="115000"/>
                  </a:srgbClr>
                </a:gs>
              </a:gsLst>
              <a:lin ang="10800000" scaled="1"/>
              <a:tileRect/>
            </a:gra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Calibri"/>
              </a:endParaRPr>
            </a:p>
          </p:txBody>
        </p:sp>
        <p:sp>
          <p:nvSpPr>
            <p:cNvPr id="362" name="Rectangle 361">
              <a:extLst>
                <a:ext uri="{FF2B5EF4-FFF2-40B4-BE49-F238E27FC236}">
                  <a16:creationId xmlns:a16="http://schemas.microsoft.com/office/drawing/2014/main" id="{405DD892-C470-4F13-B7AD-0451AEE85309}"/>
                </a:ext>
              </a:extLst>
            </p:cNvPr>
            <p:cNvSpPr>
              <a:spLocks noChangeArrowheads="1"/>
            </p:cNvSpPr>
            <p:nvPr/>
          </p:nvSpPr>
          <p:spPr bwMode="auto">
            <a:xfrm>
              <a:off x="6497575" y="2365032"/>
              <a:ext cx="173964" cy="173964"/>
            </a:xfrm>
            <a:prstGeom prst="rect">
              <a:avLst/>
            </a:prstGeom>
            <a:gradFill flip="none" rotWithShape="1">
              <a:gsLst>
                <a:gs pos="0">
                  <a:srgbClr val="E7C01F">
                    <a:lumMod val="75000"/>
                    <a:shade val="30000"/>
                    <a:satMod val="115000"/>
                  </a:srgbClr>
                </a:gs>
                <a:gs pos="50000">
                  <a:srgbClr val="E7C01F">
                    <a:lumMod val="75000"/>
                    <a:shade val="67500"/>
                    <a:satMod val="115000"/>
                  </a:srgbClr>
                </a:gs>
                <a:gs pos="100000">
                  <a:srgbClr val="E7C01F">
                    <a:lumMod val="75000"/>
                    <a:shade val="100000"/>
                    <a:satMod val="115000"/>
                  </a:srgbClr>
                </a:gs>
              </a:gsLst>
              <a:lin ang="10800000" scaled="1"/>
              <a:tileRect/>
            </a:gra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Calibri"/>
              </a:endParaRPr>
            </a:p>
          </p:txBody>
        </p:sp>
        <p:sp>
          <p:nvSpPr>
            <p:cNvPr id="363" name="Rectangle 362">
              <a:extLst>
                <a:ext uri="{FF2B5EF4-FFF2-40B4-BE49-F238E27FC236}">
                  <a16:creationId xmlns:a16="http://schemas.microsoft.com/office/drawing/2014/main" id="{CCCA461C-46DF-4A98-9317-C3B61051F110}"/>
                </a:ext>
              </a:extLst>
            </p:cNvPr>
            <p:cNvSpPr>
              <a:spLocks noChangeArrowheads="1"/>
            </p:cNvSpPr>
            <p:nvPr/>
          </p:nvSpPr>
          <p:spPr bwMode="auto">
            <a:xfrm>
              <a:off x="7017814" y="2435373"/>
              <a:ext cx="125103" cy="125103"/>
            </a:xfrm>
            <a:prstGeom prst="rect">
              <a:avLst/>
            </a:prstGeom>
            <a:gradFill flip="none" rotWithShape="1">
              <a:gsLst>
                <a:gs pos="0">
                  <a:srgbClr val="E7C01F">
                    <a:lumMod val="75000"/>
                    <a:shade val="30000"/>
                    <a:satMod val="115000"/>
                  </a:srgbClr>
                </a:gs>
                <a:gs pos="50000">
                  <a:srgbClr val="E7C01F">
                    <a:lumMod val="75000"/>
                    <a:shade val="67500"/>
                    <a:satMod val="115000"/>
                  </a:srgbClr>
                </a:gs>
                <a:gs pos="100000">
                  <a:srgbClr val="E7C01F">
                    <a:lumMod val="75000"/>
                    <a:shade val="100000"/>
                    <a:satMod val="115000"/>
                  </a:srgbClr>
                </a:gs>
              </a:gsLst>
              <a:lin ang="10800000" scaled="1"/>
              <a:tileRect/>
            </a:gra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Calibri"/>
              </a:endParaRPr>
            </a:p>
          </p:txBody>
        </p:sp>
        <p:sp>
          <p:nvSpPr>
            <p:cNvPr id="364" name="Rectangle 363">
              <a:extLst>
                <a:ext uri="{FF2B5EF4-FFF2-40B4-BE49-F238E27FC236}">
                  <a16:creationId xmlns:a16="http://schemas.microsoft.com/office/drawing/2014/main" id="{11F277EE-7570-4028-A76E-EFD84F92A58D}"/>
                </a:ext>
              </a:extLst>
            </p:cNvPr>
            <p:cNvSpPr>
              <a:spLocks noChangeArrowheads="1"/>
            </p:cNvSpPr>
            <p:nvPr/>
          </p:nvSpPr>
          <p:spPr bwMode="auto">
            <a:xfrm>
              <a:off x="7129935" y="3993969"/>
              <a:ext cx="140918" cy="142334"/>
            </a:xfrm>
            <a:prstGeom prst="rect">
              <a:avLst/>
            </a:prstGeom>
            <a:gradFill flip="none" rotWithShape="1">
              <a:gsLst>
                <a:gs pos="0">
                  <a:srgbClr val="E7C01F">
                    <a:lumMod val="75000"/>
                    <a:shade val="30000"/>
                    <a:satMod val="115000"/>
                  </a:srgbClr>
                </a:gs>
                <a:gs pos="50000">
                  <a:srgbClr val="E7C01F">
                    <a:lumMod val="75000"/>
                    <a:shade val="67500"/>
                    <a:satMod val="115000"/>
                  </a:srgbClr>
                </a:gs>
                <a:gs pos="100000">
                  <a:srgbClr val="E7C01F">
                    <a:lumMod val="75000"/>
                    <a:shade val="100000"/>
                    <a:satMod val="115000"/>
                  </a:srgbClr>
                </a:gs>
              </a:gsLst>
              <a:lin ang="10800000" scaled="1"/>
              <a:tileRect/>
            </a:gra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Calibri"/>
              </a:endParaRPr>
            </a:p>
          </p:txBody>
        </p:sp>
        <p:sp>
          <p:nvSpPr>
            <p:cNvPr id="365" name="Rectangle 364">
              <a:extLst>
                <a:ext uri="{FF2B5EF4-FFF2-40B4-BE49-F238E27FC236}">
                  <a16:creationId xmlns:a16="http://schemas.microsoft.com/office/drawing/2014/main" id="{D525614A-3C81-452E-A4FB-48C00A35061C}"/>
                </a:ext>
              </a:extLst>
            </p:cNvPr>
            <p:cNvSpPr>
              <a:spLocks noChangeArrowheads="1"/>
            </p:cNvSpPr>
            <p:nvPr/>
          </p:nvSpPr>
          <p:spPr bwMode="auto">
            <a:xfrm>
              <a:off x="6346506" y="4407989"/>
              <a:ext cx="326448" cy="326213"/>
            </a:xfrm>
            <a:prstGeom prst="rect">
              <a:avLst/>
            </a:prstGeom>
            <a:gradFill flip="none" rotWithShape="1">
              <a:gsLst>
                <a:gs pos="0">
                  <a:srgbClr val="E7C01F">
                    <a:lumMod val="75000"/>
                    <a:shade val="30000"/>
                    <a:satMod val="115000"/>
                  </a:srgbClr>
                </a:gs>
                <a:gs pos="50000">
                  <a:srgbClr val="E7C01F">
                    <a:lumMod val="75000"/>
                    <a:shade val="67500"/>
                    <a:satMod val="115000"/>
                  </a:srgbClr>
                </a:gs>
                <a:gs pos="100000">
                  <a:srgbClr val="E7C01F">
                    <a:lumMod val="75000"/>
                    <a:shade val="100000"/>
                    <a:satMod val="115000"/>
                  </a:srgbClr>
                </a:gs>
              </a:gsLst>
              <a:lin ang="10800000" scaled="1"/>
              <a:tileRect/>
            </a:gra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Calibri"/>
              </a:endParaRPr>
            </a:p>
          </p:txBody>
        </p:sp>
        <p:sp>
          <p:nvSpPr>
            <p:cNvPr id="366" name="Rectangle 365">
              <a:extLst>
                <a:ext uri="{FF2B5EF4-FFF2-40B4-BE49-F238E27FC236}">
                  <a16:creationId xmlns:a16="http://schemas.microsoft.com/office/drawing/2014/main" id="{6671AF4F-621E-4391-8B55-295666B51764}"/>
                </a:ext>
              </a:extLst>
            </p:cNvPr>
            <p:cNvSpPr>
              <a:spLocks noChangeArrowheads="1"/>
            </p:cNvSpPr>
            <p:nvPr/>
          </p:nvSpPr>
          <p:spPr bwMode="auto">
            <a:xfrm>
              <a:off x="6375304" y="3286546"/>
              <a:ext cx="326213" cy="326213"/>
            </a:xfrm>
            <a:prstGeom prst="rect">
              <a:avLst/>
            </a:prstGeom>
            <a:gradFill flip="none" rotWithShape="1">
              <a:gsLst>
                <a:gs pos="0">
                  <a:srgbClr val="E7C01F">
                    <a:lumMod val="75000"/>
                    <a:shade val="30000"/>
                    <a:satMod val="115000"/>
                  </a:srgbClr>
                </a:gs>
                <a:gs pos="50000">
                  <a:srgbClr val="E7C01F">
                    <a:lumMod val="75000"/>
                    <a:shade val="67500"/>
                    <a:satMod val="115000"/>
                  </a:srgbClr>
                </a:gs>
                <a:gs pos="100000">
                  <a:srgbClr val="E7C01F">
                    <a:lumMod val="75000"/>
                    <a:shade val="100000"/>
                    <a:satMod val="115000"/>
                  </a:srgbClr>
                </a:gs>
              </a:gsLst>
              <a:lin ang="10800000" scaled="1"/>
              <a:tileRect/>
            </a:gra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Calibri"/>
              </a:endParaRPr>
            </a:p>
          </p:txBody>
        </p:sp>
        <p:sp>
          <p:nvSpPr>
            <p:cNvPr id="367" name="Rectangle 366">
              <a:extLst>
                <a:ext uri="{FF2B5EF4-FFF2-40B4-BE49-F238E27FC236}">
                  <a16:creationId xmlns:a16="http://schemas.microsoft.com/office/drawing/2014/main" id="{85D7372D-4BD8-4EA1-9B24-D9643A5D4A3F}"/>
                </a:ext>
              </a:extLst>
            </p:cNvPr>
            <p:cNvSpPr>
              <a:spLocks noChangeArrowheads="1"/>
            </p:cNvSpPr>
            <p:nvPr/>
          </p:nvSpPr>
          <p:spPr bwMode="auto">
            <a:xfrm>
              <a:off x="6153895" y="4954193"/>
              <a:ext cx="257287" cy="256108"/>
            </a:xfrm>
            <a:prstGeom prst="rect">
              <a:avLst/>
            </a:prstGeom>
            <a:gradFill flip="none" rotWithShape="1">
              <a:gsLst>
                <a:gs pos="0">
                  <a:srgbClr val="E7C01F">
                    <a:lumMod val="75000"/>
                    <a:shade val="30000"/>
                    <a:satMod val="115000"/>
                  </a:srgbClr>
                </a:gs>
                <a:gs pos="50000">
                  <a:srgbClr val="E7C01F">
                    <a:lumMod val="75000"/>
                    <a:shade val="67500"/>
                    <a:satMod val="115000"/>
                  </a:srgbClr>
                </a:gs>
                <a:gs pos="100000">
                  <a:srgbClr val="E7C01F">
                    <a:lumMod val="75000"/>
                    <a:shade val="100000"/>
                    <a:satMod val="115000"/>
                  </a:srgbClr>
                </a:gs>
              </a:gsLst>
              <a:lin ang="10800000" scaled="1"/>
              <a:tileRect/>
            </a:gra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Calibri"/>
              </a:endParaRPr>
            </a:p>
          </p:txBody>
        </p:sp>
        <p:sp>
          <p:nvSpPr>
            <p:cNvPr id="368" name="Rectangle 367">
              <a:extLst>
                <a:ext uri="{FF2B5EF4-FFF2-40B4-BE49-F238E27FC236}">
                  <a16:creationId xmlns:a16="http://schemas.microsoft.com/office/drawing/2014/main" id="{7D96B2CB-39FA-4641-9969-2A0AE8EC1159}"/>
                </a:ext>
              </a:extLst>
            </p:cNvPr>
            <p:cNvSpPr>
              <a:spLocks noChangeArrowheads="1"/>
            </p:cNvSpPr>
            <p:nvPr/>
          </p:nvSpPr>
          <p:spPr bwMode="auto">
            <a:xfrm>
              <a:off x="5929889" y="3402916"/>
              <a:ext cx="316063" cy="316299"/>
            </a:xfrm>
            <a:prstGeom prst="rect">
              <a:avLst/>
            </a:prstGeom>
            <a:gradFill flip="none" rotWithShape="1">
              <a:gsLst>
                <a:gs pos="0">
                  <a:srgbClr val="E7C01F">
                    <a:lumMod val="75000"/>
                    <a:shade val="30000"/>
                    <a:satMod val="115000"/>
                  </a:srgbClr>
                </a:gs>
                <a:gs pos="50000">
                  <a:srgbClr val="E7C01F">
                    <a:lumMod val="75000"/>
                    <a:shade val="67500"/>
                    <a:satMod val="115000"/>
                  </a:srgbClr>
                </a:gs>
                <a:gs pos="100000">
                  <a:srgbClr val="E7C01F">
                    <a:lumMod val="75000"/>
                    <a:shade val="100000"/>
                    <a:satMod val="115000"/>
                  </a:srgbClr>
                </a:gs>
              </a:gsLst>
              <a:lin ang="10800000" scaled="1"/>
              <a:tileRect/>
            </a:gra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Calibri"/>
              </a:endParaRPr>
            </a:p>
          </p:txBody>
        </p:sp>
        <p:sp>
          <p:nvSpPr>
            <p:cNvPr id="369" name="Rectangle 368">
              <a:extLst>
                <a:ext uri="{FF2B5EF4-FFF2-40B4-BE49-F238E27FC236}">
                  <a16:creationId xmlns:a16="http://schemas.microsoft.com/office/drawing/2014/main" id="{9C0B6C35-7774-4D23-AB62-9671E17801FC}"/>
                </a:ext>
              </a:extLst>
            </p:cNvPr>
            <p:cNvSpPr>
              <a:spLocks noChangeArrowheads="1"/>
            </p:cNvSpPr>
            <p:nvPr/>
          </p:nvSpPr>
          <p:spPr bwMode="auto">
            <a:xfrm>
              <a:off x="5994566" y="5735025"/>
              <a:ext cx="185294" cy="183878"/>
            </a:xfrm>
            <a:prstGeom prst="rect">
              <a:avLst/>
            </a:prstGeom>
            <a:gradFill flip="none" rotWithShape="1">
              <a:gsLst>
                <a:gs pos="0">
                  <a:srgbClr val="E7C01F">
                    <a:lumMod val="75000"/>
                    <a:shade val="30000"/>
                    <a:satMod val="115000"/>
                  </a:srgbClr>
                </a:gs>
                <a:gs pos="50000">
                  <a:srgbClr val="E7C01F">
                    <a:lumMod val="75000"/>
                    <a:shade val="67500"/>
                    <a:satMod val="115000"/>
                  </a:srgbClr>
                </a:gs>
                <a:gs pos="100000">
                  <a:srgbClr val="E7C01F">
                    <a:lumMod val="75000"/>
                    <a:shade val="100000"/>
                    <a:satMod val="115000"/>
                  </a:srgbClr>
                </a:gs>
              </a:gsLst>
              <a:lin ang="10800000" scaled="1"/>
              <a:tileRect/>
            </a:gra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Calibri"/>
              </a:endParaRPr>
            </a:p>
          </p:txBody>
        </p:sp>
        <p:sp>
          <p:nvSpPr>
            <p:cNvPr id="370" name="Rectangle 369">
              <a:extLst>
                <a:ext uri="{FF2B5EF4-FFF2-40B4-BE49-F238E27FC236}">
                  <a16:creationId xmlns:a16="http://schemas.microsoft.com/office/drawing/2014/main" id="{A4704415-651A-40C0-BB75-DA085FB8578D}"/>
                </a:ext>
              </a:extLst>
            </p:cNvPr>
            <p:cNvSpPr>
              <a:spLocks noChangeArrowheads="1"/>
            </p:cNvSpPr>
            <p:nvPr/>
          </p:nvSpPr>
          <p:spPr bwMode="auto">
            <a:xfrm>
              <a:off x="5659619" y="3252084"/>
              <a:ext cx="212675" cy="211259"/>
            </a:xfrm>
            <a:prstGeom prst="rect">
              <a:avLst/>
            </a:prstGeom>
            <a:gradFill flip="none" rotWithShape="1">
              <a:gsLst>
                <a:gs pos="0">
                  <a:srgbClr val="E7C01F">
                    <a:lumMod val="75000"/>
                    <a:shade val="30000"/>
                    <a:satMod val="115000"/>
                  </a:srgbClr>
                </a:gs>
                <a:gs pos="50000">
                  <a:srgbClr val="E7C01F">
                    <a:lumMod val="75000"/>
                    <a:shade val="67500"/>
                    <a:satMod val="115000"/>
                  </a:srgbClr>
                </a:gs>
                <a:gs pos="100000">
                  <a:srgbClr val="E7C01F">
                    <a:lumMod val="75000"/>
                    <a:shade val="100000"/>
                    <a:satMod val="115000"/>
                  </a:srgbClr>
                </a:gs>
              </a:gsLst>
              <a:lin ang="10800000" scaled="1"/>
              <a:tileRect/>
            </a:gra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Calibri"/>
              </a:endParaRPr>
            </a:p>
          </p:txBody>
        </p:sp>
        <p:sp>
          <p:nvSpPr>
            <p:cNvPr id="371" name="Rectangle 370">
              <a:extLst>
                <a:ext uri="{FF2B5EF4-FFF2-40B4-BE49-F238E27FC236}">
                  <a16:creationId xmlns:a16="http://schemas.microsoft.com/office/drawing/2014/main" id="{4C027D87-5080-4017-AE12-E5357A9D5119}"/>
                </a:ext>
              </a:extLst>
            </p:cNvPr>
            <p:cNvSpPr>
              <a:spLocks noChangeArrowheads="1"/>
            </p:cNvSpPr>
            <p:nvPr/>
          </p:nvSpPr>
          <p:spPr bwMode="auto">
            <a:xfrm>
              <a:off x="6898613" y="4487064"/>
              <a:ext cx="195445" cy="195444"/>
            </a:xfrm>
            <a:prstGeom prst="rect">
              <a:avLst/>
            </a:prstGeom>
            <a:gradFill flip="none" rotWithShape="1">
              <a:gsLst>
                <a:gs pos="0">
                  <a:srgbClr val="E7C01F">
                    <a:lumMod val="75000"/>
                    <a:shade val="30000"/>
                    <a:satMod val="115000"/>
                  </a:srgbClr>
                </a:gs>
                <a:gs pos="50000">
                  <a:srgbClr val="E7C01F">
                    <a:lumMod val="75000"/>
                    <a:shade val="67500"/>
                    <a:satMod val="115000"/>
                  </a:srgbClr>
                </a:gs>
                <a:gs pos="100000">
                  <a:srgbClr val="E7C01F">
                    <a:lumMod val="75000"/>
                    <a:shade val="100000"/>
                    <a:satMod val="115000"/>
                  </a:srgbClr>
                </a:gs>
              </a:gsLst>
              <a:lin ang="10800000" scaled="1"/>
              <a:tileRect/>
            </a:gra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Calibri"/>
              </a:endParaRPr>
            </a:p>
          </p:txBody>
        </p:sp>
        <p:sp>
          <p:nvSpPr>
            <p:cNvPr id="372" name="Rectangle 371">
              <a:extLst>
                <a:ext uri="{FF2B5EF4-FFF2-40B4-BE49-F238E27FC236}">
                  <a16:creationId xmlns:a16="http://schemas.microsoft.com/office/drawing/2014/main" id="{B89ED4F9-216A-44C9-A069-09D1F1DC84C8}"/>
                </a:ext>
              </a:extLst>
            </p:cNvPr>
            <p:cNvSpPr>
              <a:spLocks noChangeArrowheads="1"/>
            </p:cNvSpPr>
            <p:nvPr/>
          </p:nvSpPr>
          <p:spPr bwMode="auto">
            <a:xfrm>
              <a:off x="5482823" y="1949360"/>
              <a:ext cx="304732" cy="304968"/>
            </a:xfrm>
            <a:prstGeom prst="rect">
              <a:avLst/>
            </a:prstGeom>
            <a:gradFill flip="none" rotWithShape="1">
              <a:gsLst>
                <a:gs pos="0">
                  <a:srgbClr val="E7C01F">
                    <a:lumMod val="75000"/>
                    <a:shade val="30000"/>
                    <a:satMod val="115000"/>
                  </a:srgbClr>
                </a:gs>
                <a:gs pos="50000">
                  <a:srgbClr val="E7C01F">
                    <a:lumMod val="75000"/>
                    <a:shade val="67500"/>
                    <a:satMod val="115000"/>
                  </a:srgbClr>
                </a:gs>
                <a:gs pos="100000">
                  <a:srgbClr val="E7C01F">
                    <a:lumMod val="75000"/>
                    <a:shade val="100000"/>
                    <a:satMod val="115000"/>
                  </a:srgbClr>
                </a:gs>
              </a:gsLst>
              <a:lin ang="10800000" scaled="1"/>
              <a:tileRect/>
            </a:gra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Calibri"/>
              </a:endParaRPr>
            </a:p>
          </p:txBody>
        </p:sp>
        <p:sp>
          <p:nvSpPr>
            <p:cNvPr id="373" name="Rectangle 372">
              <a:extLst>
                <a:ext uri="{FF2B5EF4-FFF2-40B4-BE49-F238E27FC236}">
                  <a16:creationId xmlns:a16="http://schemas.microsoft.com/office/drawing/2014/main" id="{F262A401-DC20-4DE7-AD8D-E7FC14386CE5}"/>
                </a:ext>
              </a:extLst>
            </p:cNvPr>
            <p:cNvSpPr>
              <a:spLocks noChangeArrowheads="1"/>
            </p:cNvSpPr>
            <p:nvPr/>
          </p:nvSpPr>
          <p:spPr bwMode="auto">
            <a:xfrm>
              <a:off x="7369992" y="4229645"/>
              <a:ext cx="152248" cy="152485"/>
            </a:xfrm>
            <a:prstGeom prst="rect">
              <a:avLst/>
            </a:prstGeom>
            <a:gradFill flip="none" rotWithShape="1">
              <a:gsLst>
                <a:gs pos="0">
                  <a:srgbClr val="E7C01F">
                    <a:lumMod val="75000"/>
                    <a:shade val="30000"/>
                    <a:satMod val="115000"/>
                  </a:srgbClr>
                </a:gs>
                <a:gs pos="50000">
                  <a:srgbClr val="E7C01F">
                    <a:lumMod val="75000"/>
                    <a:shade val="67500"/>
                    <a:satMod val="115000"/>
                  </a:srgbClr>
                </a:gs>
                <a:gs pos="100000">
                  <a:srgbClr val="E7C01F">
                    <a:lumMod val="75000"/>
                    <a:shade val="100000"/>
                    <a:satMod val="115000"/>
                  </a:srgbClr>
                </a:gs>
              </a:gsLst>
              <a:lin ang="10800000" scaled="1"/>
              <a:tileRect/>
            </a:gra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Calibri"/>
              </a:endParaRPr>
            </a:p>
          </p:txBody>
        </p:sp>
        <p:sp>
          <p:nvSpPr>
            <p:cNvPr id="374" name="Rectangle 373">
              <a:extLst>
                <a:ext uri="{FF2B5EF4-FFF2-40B4-BE49-F238E27FC236}">
                  <a16:creationId xmlns:a16="http://schemas.microsoft.com/office/drawing/2014/main" id="{C26A6AC9-CF37-4918-9854-C42A5E07A2C6}"/>
                </a:ext>
              </a:extLst>
            </p:cNvPr>
            <p:cNvSpPr>
              <a:spLocks noChangeArrowheads="1"/>
            </p:cNvSpPr>
            <p:nvPr/>
          </p:nvSpPr>
          <p:spPr bwMode="auto">
            <a:xfrm>
              <a:off x="7477863" y="3655763"/>
              <a:ext cx="172312" cy="172547"/>
            </a:xfrm>
            <a:prstGeom prst="rect">
              <a:avLst/>
            </a:prstGeom>
            <a:gradFill flip="none" rotWithShape="1">
              <a:gsLst>
                <a:gs pos="0">
                  <a:srgbClr val="E7C01F">
                    <a:lumMod val="75000"/>
                    <a:shade val="30000"/>
                    <a:satMod val="115000"/>
                  </a:srgbClr>
                </a:gs>
                <a:gs pos="50000">
                  <a:srgbClr val="E7C01F">
                    <a:lumMod val="75000"/>
                    <a:shade val="67500"/>
                    <a:satMod val="115000"/>
                  </a:srgbClr>
                </a:gs>
                <a:gs pos="100000">
                  <a:srgbClr val="E7C01F">
                    <a:lumMod val="75000"/>
                    <a:shade val="100000"/>
                    <a:satMod val="115000"/>
                  </a:srgbClr>
                </a:gs>
              </a:gsLst>
              <a:lin ang="10800000" scaled="1"/>
              <a:tileRect/>
            </a:gra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Calibri"/>
              </a:endParaRPr>
            </a:p>
          </p:txBody>
        </p:sp>
        <p:sp>
          <p:nvSpPr>
            <p:cNvPr id="375" name="Rectangle 374">
              <a:extLst>
                <a:ext uri="{FF2B5EF4-FFF2-40B4-BE49-F238E27FC236}">
                  <a16:creationId xmlns:a16="http://schemas.microsoft.com/office/drawing/2014/main" id="{DFFADDBA-628E-4933-AE20-459AD380EC8D}"/>
                </a:ext>
              </a:extLst>
            </p:cNvPr>
            <p:cNvSpPr>
              <a:spLocks noChangeArrowheads="1"/>
            </p:cNvSpPr>
            <p:nvPr/>
          </p:nvSpPr>
          <p:spPr bwMode="auto">
            <a:xfrm>
              <a:off x="7354176" y="4581685"/>
              <a:ext cx="142334" cy="140918"/>
            </a:xfrm>
            <a:prstGeom prst="rect">
              <a:avLst/>
            </a:prstGeom>
            <a:gradFill flip="none" rotWithShape="1">
              <a:gsLst>
                <a:gs pos="0">
                  <a:srgbClr val="E7C01F">
                    <a:lumMod val="75000"/>
                    <a:shade val="30000"/>
                    <a:satMod val="115000"/>
                  </a:srgbClr>
                </a:gs>
                <a:gs pos="50000">
                  <a:srgbClr val="E7C01F">
                    <a:lumMod val="75000"/>
                    <a:shade val="67500"/>
                    <a:satMod val="115000"/>
                  </a:srgbClr>
                </a:gs>
                <a:gs pos="100000">
                  <a:srgbClr val="E7C01F">
                    <a:lumMod val="75000"/>
                    <a:shade val="100000"/>
                    <a:satMod val="115000"/>
                  </a:srgbClr>
                </a:gs>
              </a:gsLst>
              <a:lin ang="10800000" scaled="1"/>
              <a:tileRect/>
            </a:gra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Calibri"/>
              </a:endParaRPr>
            </a:p>
          </p:txBody>
        </p:sp>
        <p:sp>
          <p:nvSpPr>
            <p:cNvPr id="376" name="Rectangle 375">
              <a:extLst>
                <a:ext uri="{FF2B5EF4-FFF2-40B4-BE49-F238E27FC236}">
                  <a16:creationId xmlns:a16="http://schemas.microsoft.com/office/drawing/2014/main" id="{0AA41F1A-9BD3-426E-BB9D-789F715E94E3}"/>
                </a:ext>
              </a:extLst>
            </p:cNvPr>
            <p:cNvSpPr>
              <a:spLocks noChangeArrowheads="1"/>
            </p:cNvSpPr>
            <p:nvPr/>
          </p:nvSpPr>
          <p:spPr bwMode="auto">
            <a:xfrm>
              <a:off x="7528141" y="3017693"/>
              <a:ext cx="142098" cy="142334"/>
            </a:xfrm>
            <a:prstGeom prst="rect">
              <a:avLst/>
            </a:prstGeom>
            <a:gradFill flip="none" rotWithShape="1">
              <a:gsLst>
                <a:gs pos="0">
                  <a:srgbClr val="E7C01F">
                    <a:lumMod val="75000"/>
                    <a:shade val="30000"/>
                    <a:satMod val="115000"/>
                  </a:srgbClr>
                </a:gs>
                <a:gs pos="50000">
                  <a:srgbClr val="E7C01F">
                    <a:lumMod val="75000"/>
                    <a:shade val="67500"/>
                    <a:satMod val="115000"/>
                  </a:srgbClr>
                </a:gs>
                <a:gs pos="100000">
                  <a:srgbClr val="E7C01F">
                    <a:lumMod val="75000"/>
                    <a:shade val="100000"/>
                    <a:satMod val="115000"/>
                  </a:srgbClr>
                </a:gs>
              </a:gsLst>
              <a:lin ang="10800000" scaled="1"/>
              <a:tileRect/>
            </a:gra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Calibri"/>
              </a:endParaRPr>
            </a:p>
          </p:txBody>
        </p:sp>
        <p:sp>
          <p:nvSpPr>
            <p:cNvPr id="377" name="Rectangle 376">
              <a:extLst>
                <a:ext uri="{FF2B5EF4-FFF2-40B4-BE49-F238E27FC236}">
                  <a16:creationId xmlns:a16="http://schemas.microsoft.com/office/drawing/2014/main" id="{1F325FEA-A0C9-412D-836D-4A639308318F}"/>
                </a:ext>
              </a:extLst>
            </p:cNvPr>
            <p:cNvSpPr>
              <a:spLocks noChangeArrowheads="1"/>
            </p:cNvSpPr>
            <p:nvPr/>
          </p:nvSpPr>
          <p:spPr bwMode="auto">
            <a:xfrm>
              <a:off x="6672955" y="4952778"/>
              <a:ext cx="257287" cy="257524"/>
            </a:xfrm>
            <a:prstGeom prst="rect">
              <a:avLst/>
            </a:prstGeom>
            <a:gradFill flip="none" rotWithShape="1">
              <a:gsLst>
                <a:gs pos="0">
                  <a:srgbClr val="E7C01F">
                    <a:lumMod val="75000"/>
                    <a:shade val="30000"/>
                    <a:satMod val="115000"/>
                  </a:srgbClr>
                </a:gs>
                <a:gs pos="50000">
                  <a:srgbClr val="E7C01F">
                    <a:lumMod val="75000"/>
                    <a:shade val="67500"/>
                    <a:satMod val="115000"/>
                  </a:srgbClr>
                </a:gs>
                <a:gs pos="100000">
                  <a:srgbClr val="E7C01F">
                    <a:lumMod val="75000"/>
                    <a:shade val="100000"/>
                    <a:satMod val="115000"/>
                  </a:srgbClr>
                </a:gs>
              </a:gsLst>
              <a:lin ang="10800000" scaled="1"/>
              <a:tileRect/>
            </a:gra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Calibri"/>
              </a:endParaRPr>
            </a:p>
          </p:txBody>
        </p:sp>
        <p:sp>
          <p:nvSpPr>
            <p:cNvPr id="378" name="Rectangle 377">
              <a:extLst>
                <a:ext uri="{FF2B5EF4-FFF2-40B4-BE49-F238E27FC236}">
                  <a16:creationId xmlns:a16="http://schemas.microsoft.com/office/drawing/2014/main" id="{A555F0A8-13CB-4CD0-9A53-48DEC5F551D3}"/>
                </a:ext>
              </a:extLst>
            </p:cNvPr>
            <p:cNvSpPr>
              <a:spLocks noChangeArrowheads="1"/>
            </p:cNvSpPr>
            <p:nvPr/>
          </p:nvSpPr>
          <p:spPr bwMode="auto">
            <a:xfrm>
              <a:off x="5964352" y="1821424"/>
              <a:ext cx="356426" cy="356662"/>
            </a:xfrm>
            <a:prstGeom prst="rect">
              <a:avLst/>
            </a:prstGeom>
            <a:gradFill flip="none" rotWithShape="1">
              <a:gsLst>
                <a:gs pos="0">
                  <a:srgbClr val="E7C01F">
                    <a:lumMod val="75000"/>
                    <a:shade val="30000"/>
                    <a:satMod val="115000"/>
                  </a:srgbClr>
                </a:gs>
                <a:gs pos="50000">
                  <a:srgbClr val="E7C01F">
                    <a:lumMod val="75000"/>
                    <a:shade val="67500"/>
                    <a:satMod val="115000"/>
                  </a:srgbClr>
                </a:gs>
                <a:gs pos="100000">
                  <a:srgbClr val="E7C01F">
                    <a:lumMod val="75000"/>
                    <a:shade val="100000"/>
                    <a:satMod val="115000"/>
                  </a:srgbClr>
                </a:gs>
              </a:gsLst>
              <a:lin ang="10800000" scaled="1"/>
              <a:tileRect/>
            </a:gra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Calibri"/>
              </a:endParaRPr>
            </a:p>
          </p:txBody>
        </p:sp>
        <p:sp>
          <p:nvSpPr>
            <p:cNvPr id="379" name="Rectangle 378">
              <a:extLst>
                <a:ext uri="{FF2B5EF4-FFF2-40B4-BE49-F238E27FC236}">
                  <a16:creationId xmlns:a16="http://schemas.microsoft.com/office/drawing/2014/main" id="{8D9522FE-3929-4109-ACC6-D40DEA012CA0}"/>
                </a:ext>
              </a:extLst>
            </p:cNvPr>
            <p:cNvSpPr>
              <a:spLocks noChangeArrowheads="1"/>
            </p:cNvSpPr>
            <p:nvPr/>
          </p:nvSpPr>
          <p:spPr bwMode="auto">
            <a:xfrm>
              <a:off x="5840665" y="4337412"/>
              <a:ext cx="360674" cy="362327"/>
            </a:xfrm>
            <a:prstGeom prst="rect">
              <a:avLst/>
            </a:prstGeom>
            <a:gradFill flip="none" rotWithShape="1">
              <a:gsLst>
                <a:gs pos="0">
                  <a:srgbClr val="E7C01F">
                    <a:lumMod val="75000"/>
                    <a:shade val="30000"/>
                    <a:satMod val="115000"/>
                  </a:srgbClr>
                </a:gs>
                <a:gs pos="50000">
                  <a:srgbClr val="E7C01F">
                    <a:lumMod val="75000"/>
                    <a:shade val="67500"/>
                    <a:satMod val="115000"/>
                  </a:srgbClr>
                </a:gs>
                <a:gs pos="100000">
                  <a:srgbClr val="E7C01F">
                    <a:lumMod val="75000"/>
                    <a:shade val="100000"/>
                    <a:satMod val="115000"/>
                  </a:srgbClr>
                </a:gs>
              </a:gsLst>
              <a:lin ang="10800000" scaled="1"/>
              <a:tileRect/>
            </a:gra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Calibri"/>
              </a:endParaRPr>
            </a:p>
          </p:txBody>
        </p:sp>
        <p:sp>
          <p:nvSpPr>
            <p:cNvPr id="380" name="Rectangle 379">
              <a:extLst>
                <a:ext uri="{FF2B5EF4-FFF2-40B4-BE49-F238E27FC236}">
                  <a16:creationId xmlns:a16="http://schemas.microsoft.com/office/drawing/2014/main" id="{A2121DB3-37C1-46D6-90FA-84CF6D85B507}"/>
                </a:ext>
              </a:extLst>
            </p:cNvPr>
            <p:cNvSpPr>
              <a:spLocks noChangeArrowheads="1"/>
            </p:cNvSpPr>
            <p:nvPr/>
          </p:nvSpPr>
          <p:spPr bwMode="auto">
            <a:xfrm>
              <a:off x="6389615" y="3785306"/>
              <a:ext cx="399622" cy="399858"/>
            </a:xfrm>
            <a:prstGeom prst="rect">
              <a:avLst/>
            </a:prstGeom>
            <a:gradFill flip="none" rotWithShape="1">
              <a:gsLst>
                <a:gs pos="0">
                  <a:srgbClr val="E7C01F">
                    <a:lumMod val="75000"/>
                    <a:shade val="30000"/>
                    <a:satMod val="115000"/>
                  </a:srgbClr>
                </a:gs>
                <a:gs pos="50000">
                  <a:srgbClr val="E7C01F">
                    <a:lumMod val="75000"/>
                    <a:shade val="67500"/>
                    <a:satMod val="115000"/>
                  </a:srgbClr>
                </a:gs>
                <a:gs pos="100000">
                  <a:srgbClr val="E7C01F">
                    <a:lumMod val="75000"/>
                    <a:shade val="100000"/>
                    <a:satMod val="115000"/>
                  </a:srgbClr>
                </a:gs>
              </a:gsLst>
              <a:lin ang="10800000" scaled="1"/>
              <a:tileRect/>
            </a:gra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Calibri"/>
              </a:endParaRPr>
            </a:p>
          </p:txBody>
        </p:sp>
        <p:sp>
          <p:nvSpPr>
            <p:cNvPr id="381" name="Rectangle 380">
              <a:extLst>
                <a:ext uri="{FF2B5EF4-FFF2-40B4-BE49-F238E27FC236}">
                  <a16:creationId xmlns:a16="http://schemas.microsoft.com/office/drawing/2014/main" id="{80287EE0-1CF1-4A51-8750-E68553174FE0}"/>
                </a:ext>
              </a:extLst>
            </p:cNvPr>
            <p:cNvSpPr>
              <a:spLocks noChangeArrowheads="1"/>
            </p:cNvSpPr>
            <p:nvPr/>
          </p:nvSpPr>
          <p:spPr bwMode="auto">
            <a:xfrm>
              <a:off x="6198507" y="5339653"/>
              <a:ext cx="247374" cy="245721"/>
            </a:xfrm>
            <a:prstGeom prst="rect">
              <a:avLst/>
            </a:prstGeom>
            <a:gradFill flip="none" rotWithShape="1">
              <a:gsLst>
                <a:gs pos="0">
                  <a:srgbClr val="E7C01F">
                    <a:lumMod val="75000"/>
                    <a:shade val="30000"/>
                    <a:satMod val="115000"/>
                  </a:srgbClr>
                </a:gs>
                <a:gs pos="50000">
                  <a:srgbClr val="E7C01F">
                    <a:lumMod val="75000"/>
                    <a:shade val="67500"/>
                    <a:satMod val="115000"/>
                  </a:srgbClr>
                </a:gs>
                <a:gs pos="100000">
                  <a:srgbClr val="E7C01F">
                    <a:lumMod val="75000"/>
                    <a:shade val="100000"/>
                    <a:satMod val="115000"/>
                  </a:srgbClr>
                </a:gs>
              </a:gsLst>
              <a:lin ang="10800000" scaled="1"/>
              <a:tileRect/>
            </a:gra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Calibri"/>
              </a:endParaRPr>
            </a:p>
          </p:txBody>
        </p:sp>
        <p:sp>
          <p:nvSpPr>
            <p:cNvPr id="382" name="Rectangle 381">
              <a:extLst>
                <a:ext uri="{FF2B5EF4-FFF2-40B4-BE49-F238E27FC236}">
                  <a16:creationId xmlns:a16="http://schemas.microsoft.com/office/drawing/2014/main" id="{44198411-25E9-438C-9ED4-1FDA51E67D69}"/>
                </a:ext>
              </a:extLst>
            </p:cNvPr>
            <p:cNvSpPr>
              <a:spLocks noChangeArrowheads="1"/>
            </p:cNvSpPr>
            <p:nvPr/>
          </p:nvSpPr>
          <p:spPr bwMode="auto">
            <a:xfrm>
              <a:off x="7982289" y="3791207"/>
              <a:ext cx="109288" cy="109288"/>
            </a:xfrm>
            <a:prstGeom prst="rect">
              <a:avLst/>
            </a:prstGeom>
            <a:gradFill flip="none" rotWithShape="1">
              <a:gsLst>
                <a:gs pos="0">
                  <a:srgbClr val="E7C01F">
                    <a:lumMod val="75000"/>
                    <a:shade val="30000"/>
                    <a:satMod val="115000"/>
                  </a:srgbClr>
                </a:gs>
                <a:gs pos="50000">
                  <a:srgbClr val="E7C01F">
                    <a:lumMod val="75000"/>
                    <a:shade val="67500"/>
                    <a:satMod val="115000"/>
                  </a:srgbClr>
                </a:gs>
                <a:gs pos="100000">
                  <a:srgbClr val="E7C01F">
                    <a:lumMod val="75000"/>
                    <a:shade val="100000"/>
                    <a:satMod val="115000"/>
                  </a:srgbClr>
                </a:gs>
              </a:gsLst>
              <a:lin ang="10800000" scaled="1"/>
              <a:tileRect/>
            </a:gra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Calibri"/>
              </a:endParaRPr>
            </a:p>
          </p:txBody>
        </p:sp>
        <p:sp>
          <p:nvSpPr>
            <p:cNvPr id="383" name="Rectangle 382">
              <a:extLst>
                <a:ext uri="{FF2B5EF4-FFF2-40B4-BE49-F238E27FC236}">
                  <a16:creationId xmlns:a16="http://schemas.microsoft.com/office/drawing/2014/main" id="{3FC22C8C-4785-47F4-A272-0FD3B40AC66E}"/>
                </a:ext>
              </a:extLst>
            </p:cNvPr>
            <p:cNvSpPr>
              <a:spLocks noChangeArrowheads="1"/>
            </p:cNvSpPr>
            <p:nvPr/>
          </p:nvSpPr>
          <p:spPr bwMode="auto">
            <a:xfrm>
              <a:off x="6190009" y="3241934"/>
              <a:ext cx="97722" cy="97722"/>
            </a:xfrm>
            <a:prstGeom prst="rect">
              <a:avLst/>
            </a:prstGeom>
            <a:solidFill>
              <a:srgbClr val="E7C01F">
                <a:lumMod val="75000"/>
              </a:srgbClr>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Calibri"/>
              </a:endParaRPr>
            </a:p>
          </p:txBody>
        </p:sp>
      </p:grpSp>
      <p:sp>
        <p:nvSpPr>
          <p:cNvPr id="384" name="TextBox 383">
            <a:extLst>
              <a:ext uri="{FF2B5EF4-FFF2-40B4-BE49-F238E27FC236}">
                <a16:creationId xmlns:a16="http://schemas.microsoft.com/office/drawing/2014/main" id="{6994BD11-7B9C-4255-BB49-C4CB913BEC40}"/>
              </a:ext>
            </a:extLst>
          </p:cNvPr>
          <p:cNvSpPr txBox="1"/>
          <p:nvPr/>
        </p:nvSpPr>
        <p:spPr>
          <a:xfrm>
            <a:off x="-1" y="6019800"/>
            <a:ext cx="12192000" cy="707886"/>
          </a:xfrm>
          <a:prstGeom prst="rect">
            <a:avLst/>
          </a:prstGeom>
          <a:noFill/>
        </p:spPr>
        <p:txBody>
          <a:bodyPr wrap="square" rtlCol="0">
            <a:spAutoFit/>
          </a:bodyPr>
          <a:lstStyle/>
          <a:p>
            <a:pPr defTabSz="1218987"/>
            <a:r>
              <a:rPr lang="en" sz="2000" dirty="0">
                <a:solidFill>
                  <a:srgbClr val="000000"/>
                </a:solidFill>
                <a:latin typeface="Calibri"/>
              </a:rPr>
              <a:t>Proliferation of Artificial Intelligence has increased by leaps and bounds. Face Recognition is no longer a fiction, in fact is being used by millions of people everyday via smartphone.</a:t>
            </a:r>
            <a:endParaRPr lang="en-US" sz="2000" dirty="0">
              <a:solidFill>
                <a:srgbClr val="000000"/>
              </a:solidFill>
              <a:latin typeface="Calibri"/>
            </a:endParaRPr>
          </a:p>
        </p:txBody>
      </p:sp>
    </p:spTree>
    <p:extLst>
      <p:ext uri="{BB962C8B-B14F-4D97-AF65-F5344CB8AC3E}">
        <p14:creationId xmlns:p14="http://schemas.microsoft.com/office/powerpoint/2010/main" val="2594373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342900" indent="-342900">
              <a:buFont typeface="Arial" panose="020B0604020202020204" pitchFamily="34" charset="0"/>
              <a:buChar char="•"/>
            </a:pPr>
            <a:r>
              <a:rPr lang="en-IN" dirty="0">
                <a:hlinkClick r:id="rId2"/>
              </a:rPr>
              <a:t>http://vision.fe.uni-lj.si/cvww2016/proceedings/papers/05.pdf</a:t>
            </a:r>
            <a:endParaRPr lang="en-IN" dirty="0"/>
          </a:p>
          <a:p>
            <a:pPr marL="342900" indent="-342900">
              <a:buFont typeface="Arial" panose="020B0604020202020204" pitchFamily="34" charset="0"/>
              <a:buChar char="•"/>
            </a:pPr>
            <a:r>
              <a:rPr lang="en-IN" dirty="0">
                <a:hlinkClick r:id="rId3"/>
              </a:rPr>
              <a:t>https://www.cv-foundation.org/openaccess/content_cvpr_2014/papers/Kazemi_One_Millisecond_Face_2014_CVPR_paper.pdf</a:t>
            </a:r>
            <a:endParaRPr lang="en-IN" dirty="0"/>
          </a:p>
        </p:txBody>
      </p:sp>
      <p:sp>
        <p:nvSpPr>
          <p:cNvPr id="3" name="Title 2"/>
          <p:cNvSpPr>
            <a:spLocks noGrp="1"/>
          </p:cNvSpPr>
          <p:nvPr>
            <p:ph type="title"/>
          </p:nvPr>
        </p:nvSpPr>
        <p:spPr/>
        <p:txBody>
          <a:bodyPr/>
          <a:lstStyle/>
          <a:p>
            <a:r>
              <a:rPr lang="en-US" dirty="0"/>
              <a:t>References</a:t>
            </a:r>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C9BA4E-36A9-47C1-B9A6-633DBD30BA91}"/>
              </a:ext>
            </a:extLst>
          </p:cNvPr>
          <p:cNvSpPr>
            <a:spLocks noGrp="1"/>
          </p:cNvSpPr>
          <p:nvPr>
            <p:ph type="body" sz="quarter" idx="10"/>
          </p:nvPr>
        </p:nvSpPr>
        <p:spPr>
          <a:xfrm>
            <a:off x="285917" y="838200"/>
            <a:ext cx="11700000" cy="5715000"/>
          </a:xfrm>
        </p:spPr>
        <p:txBody>
          <a:bodyPr>
            <a:normAutofit/>
          </a:bodyPr>
          <a:lstStyle/>
          <a:p>
            <a:pPr lvl="0"/>
            <a:r>
              <a:rPr lang="en-US" b="1" dirty="0">
                <a:solidFill>
                  <a:srgbClr val="000000"/>
                </a:solidFill>
                <a:latin typeface="Arial" panose="020B0604020202020204" pitchFamily="34" charset="0"/>
                <a:cs typeface="Arial" panose="020B0604020202020204" pitchFamily="34" charset="0"/>
              </a:rPr>
              <a:t>Wake up and Drive:</a:t>
            </a:r>
            <a:endParaRPr lang="en-US" dirty="0">
              <a:solidFill>
                <a:srgbClr val="000000"/>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FA3CD316-943B-4284-849E-A26304C2A39D}"/>
              </a:ext>
            </a:extLst>
          </p:cNvPr>
          <p:cNvSpPr>
            <a:spLocks noGrp="1"/>
          </p:cNvSpPr>
          <p:nvPr>
            <p:ph type="title"/>
          </p:nvPr>
        </p:nvSpPr>
        <p:spPr>
          <a:xfrm>
            <a:off x="227349" y="0"/>
            <a:ext cx="11125236" cy="829108"/>
          </a:xfrm>
        </p:spPr>
        <p:txBody>
          <a:bodyPr/>
          <a:lstStyle/>
          <a:p>
            <a:r>
              <a:rPr lang="en-US" dirty="0">
                <a:latin typeface="Arial" panose="020B0604020202020204" pitchFamily="34" charset="0"/>
                <a:cs typeface="Arial" panose="020B0604020202020204" pitchFamily="34" charset="0"/>
              </a:rPr>
              <a:t>Problem Statement</a:t>
            </a:r>
          </a:p>
        </p:txBody>
      </p:sp>
      <p:sp>
        <p:nvSpPr>
          <p:cNvPr id="5" name="Rectangle 4">
            <a:extLst>
              <a:ext uri="{FF2B5EF4-FFF2-40B4-BE49-F238E27FC236}">
                <a16:creationId xmlns:a16="http://schemas.microsoft.com/office/drawing/2014/main" id="{48EF1CEA-9EB6-40BD-BE72-F23DA4B3CF79}"/>
              </a:ext>
            </a:extLst>
          </p:cNvPr>
          <p:cNvSpPr/>
          <p:nvPr/>
        </p:nvSpPr>
        <p:spPr>
          <a:xfrm>
            <a:off x="5040458" y="1524000"/>
            <a:ext cx="6705600" cy="4093428"/>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00000"/>
                </a:solidFill>
                <a:latin typeface="Arial" panose="020B0604020202020204" pitchFamily="34" charset="0"/>
                <a:cs typeface="Arial" panose="020B0604020202020204" pitchFamily="34" charset="0"/>
              </a:rPr>
              <a:t>Car accidents are quite a menace and one such a reason is because of fatigue.</a:t>
            </a:r>
            <a:br>
              <a:rPr lang="en-US" sz="2000" dirty="0">
                <a:solidFill>
                  <a:srgbClr val="000000"/>
                </a:solidFill>
                <a:latin typeface="Arial" panose="020B0604020202020204" pitchFamily="34" charset="0"/>
                <a:cs typeface="Arial" panose="020B0604020202020204" pitchFamily="34" charset="0"/>
              </a:rPr>
            </a:br>
            <a:endParaRPr lang="en-US" sz="2000" dirty="0">
              <a:solidFill>
                <a:srgbClr val="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solidFill>
                  <a:srgbClr val="000000"/>
                </a:solidFill>
                <a:latin typeface="Arial" panose="020B0604020202020204" pitchFamily="34" charset="0"/>
                <a:cs typeface="Arial" panose="020B0604020202020204" pitchFamily="34" charset="0"/>
              </a:rPr>
              <a:t>In 20 percent of all crashes and 16 percent of all near crashes, the driver was showing fatigue. Some of the reasons were eye-lid closure, head bobbing, severe loss of facial musculature, micro-sleep – which is when your eyes drift shut and then pop up.  This was not just yawning. The drivers were asleep.</a:t>
            </a:r>
            <a:br>
              <a:rPr lang="en-US" sz="2000" dirty="0">
                <a:solidFill>
                  <a:srgbClr val="000000"/>
                </a:solidFill>
                <a:latin typeface="Arial" panose="020B0604020202020204" pitchFamily="34" charset="0"/>
                <a:cs typeface="Arial" panose="020B0604020202020204" pitchFamily="34" charset="0"/>
              </a:rPr>
            </a:br>
            <a:endParaRPr lang="en-US" sz="2000" dirty="0">
              <a:solidFill>
                <a:srgbClr val="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solidFill>
                  <a:srgbClr val="000000"/>
                </a:solidFill>
                <a:latin typeface="Arial" panose="020B0604020202020204" pitchFamily="34" charset="0"/>
                <a:cs typeface="Arial" panose="020B0604020202020204" pitchFamily="34" charset="0"/>
              </a:rPr>
              <a:t>A solution need to be designed that  must alert the driver if he/she shows signs of sleep because of fatigue.</a:t>
            </a:r>
          </a:p>
        </p:txBody>
      </p:sp>
      <p:pic>
        <p:nvPicPr>
          <p:cNvPr id="70658" name="Picture 2" descr="https://cdn1.iconfinder.com/data/icons/intelligent-automotive-3/64/Car-sleep-vehicle-dangerous-driving-512.png">
            <a:extLst>
              <a:ext uri="{FF2B5EF4-FFF2-40B4-BE49-F238E27FC236}">
                <a16:creationId xmlns:a16="http://schemas.microsoft.com/office/drawing/2014/main" id="{44CC1175-ADA2-48C3-AA68-D820E1B8EB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371600"/>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8806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349"/>
            <a:ext cx="10972800" cy="1143000"/>
          </a:xfrm>
        </p:spPr>
        <p:txBody>
          <a:bodyPr>
            <a:normAutofit/>
          </a:bodyPr>
          <a:lstStyle/>
          <a:p>
            <a:r>
              <a:rPr lang="en-IN" sz="3000" dirty="0">
                <a:latin typeface="Arial" panose="020B0604020202020204" pitchFamily="34" charset="0"/>
                <a:cs typeface="Arial" panose="020B0604020202020204" pitchFamily="34" charset="0"/>
              </a:rPr>
              <a:t>Our Approach</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89224487"/>
              </p:ext>
            </p:extLst>
          </p:nvPr>
        </p:nvGraphicFramePr>
        <p:xfrm>
          <a:off x="563165" y="1143000"/>
          <a:ext cx="10790635" cy="50161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p:cNvSpPr txBox="1">
            <a:spLocks/>
          </p:cNvSpPr>
          <p:nvPr/>
        </p:nvSpPr>
        <p:spPr>
          <a:xfrm>
            <a:off x="541894" y="1521768"/>
            <a:ext cx="609600" cy="502494"/>
          </a:xfrm>
          <a:prstGeom prst="rect">
            <a:avLst/>
          </a:prstGeom>
        </p:spPr>
        <p:txBody>
          <a:bodyPr lIns="108857" tIns="54428" rIns="108857" bIns="54428" anchor="t"/>
          <a:lstStyle>
            <a:lvl1pPr algn="l" defTabSz="1219170" rtl="0" eaLnBrk="1" latinLnBrk="0" hangingPunct="1">
              <a:lnSpc>
                <a:spcPct val="90000"/>
              </a:lnSpc>
              <a:spcBef>
                <a:spcPct val="0"/>
              </a:spcBef>
              <a:buNone/>
              <a:defRPr sz="5400" kern="1200">
                <a:solidFill>
                  <a:schemeClr val="tx1"/>
                </a:solidFill>
                <a:latin typeface="Arial" panose="020B0604020202020204" pitchFamily="34" charset="0"/>
                <a:ea typeface="+mj-ea"/>
                <a:cs typeface="Arial" panose="020B0604020202020204" pitchFamily="34" charset="0"/>
              </a:defRPr>
            </a:lvl1pPr>
          </a:lstStyle>
          <a:p>
            <a:pPr algn="ctr"/>
            <a:r>
              <a:rPr lang="en-US" sz="4050" b="1" dirty="0">
                <a:solidFill>
                  <a:srgbClr val="009DE0"/>
                </a:solidFill>
              </a:rPr>
              <a:t>1</a:t>
            </a:r>
            <a:endParaRPr lang="en-IN" sz="4050" b="1" dirty="0">
              <a:solidFill>
                <a:srgbClr val="009DE0"/>
              </a:solidFill>
            </a:endParaRPr>
          </a:p>
        </p:txBody>
      </p:sp>
      <p:sp>
        <p:nvSpPr>
          <p:cNvPr id="7" name="Title 1"/>
          <p:cNvSpPr txBox="1">
            <a:spLocks/>
          </p:cNvSpPr>
          <p:nvPr/>
        </p:nvSpPr>
        <p:spPr>
          <a:xfrm>
            <a:off x="541894" y="2509887"/>
            <a:ext cx="609600" cy="635844"/>
          </a:xfrm>
          <a:prstGeom prst="rect">
            <a:avLst/>
          </a:prstGeom>
        </p:spPr>
        <p:txBody>
          <a:bodyPr lIns="108857" tIns="54428" rIns="108857" bIns="54428" anchor="t"/>
          <a:lstStyle>
            <a:lvl1pPr algn="l" defTabSz="1219170" rtl="0" eaLnBrk="1" latinLnBrk="0" hangingPunct="1">
              <a:lnSpc>
                <a:spcPct val="90000"/>
              </a:lnSpc>
              <a:spcBef>
                <a:spcPct val="0"/>
              </a:spcBef>
              <a:buNone/>
              <a:defRPr sz="5400" kern="1200">
                <a:solidFill>
                  <a:schemeClr val="tx1"/>
                </a:solidFill>
                <a:latin typeface="Arial" panose="020B0604020202020204" pitchFamily="34" charset="0"/>
                <a:ea typeface="+mj-ea"/>
                <a:cs typeface="Arial" panose="020B0604020202020204" pitchFamily="34" charset="0"/>
              </a:defRPr>
            </a:lvl1pPr>
          </a:lstStyle>
          <a:p>
            <a:pPr algn="ctr"/>
            <a:r>
              <a:rPr lang="en-US" sz="4050" b="1" dirty="0">
                <a:solidFill>
                  <a:srgbClr val="0095C8"/>
                </a:solidFill>
              </a:rPr>
              <a:t>2</a:t>
            </a:r>
            <a:endParaRPr lang="en-IN" sz="4050" b="1" dirty="0">
              <a:solidFill>
                <a:srgbClr val="0095C8"/>
              </a:solidFill>
            </a:endParaRPr>
          </a:p>
        </p:txBody>
      </p:sp>
      <p:sp>
        <p:nvSpPr>
          <p:cNvPr id="9" name="Title 1"/>
          <p:cNvSpPr txBox="1">
            <a:spLocks/>
          </p:cNvSpPr>
          <p:nvPr/>
        </p:nvSpPr>
        <p:spPr>
          <a:xfrm>
            <a:off x="514432" y="5501046"/>
            <a:ext cx="609600" cy="635844"/>
          </a:xfrm>
          <a:prstGeom prst="rect">
            <a:avLst/>
          </a:prstGeom>
        </p:spPr>
        <p:txBody>
          <a:bodyPr lIns="108857" tIns="54428" rIns="108857" bIns="54428" anchor="t"/>
          <a:lstStyle>
            <a:lvl1pPr algn="l" defTabSz="1219170" rtl="0" eaLnBrk="1" latinLnBrk="0" hangingPunct="1">
              <a:lnSpc>
                <a:spcPct val="90000"/>
              </a:lnSpc>
              <a:spcBef>
                <a:spcPct val="0"/>
              </a:spcBef>
              <a:buNone/>
              <a:defRPr sz="5400" kern="1200">
                <a:solidFill>
                  <a:schemeClr val="tx1"/>
                </a:solidFill>
                <a:latin typeface="Arial" panose="020B0604020202020204" pitchFamily="34" charset="0"/>
                <a:ea typeface="+mj-ea"/>
                <a:cs typeface="Arial" panose="020B0604020202020204" pitchFamily="34" charset="0"/>
              </a:defRPr>
            </a:lvl1pPr>
          </a:lstStyle>
          <a:p>
            <a:pPr algn="ctr"/>
            <a:r>
              <a:rPr lang="en-IN" sz="4050" b="1" dirty="0">
                <a:solidFill>
                  <a:srgbClr val="007E97"/>
                </a:solidFill>
              </a:rPr>
              <a:t>5</a:t>
            </a:r>
          </a:p>
        </p:txBody>
      </p:sp>
      <p:sp>
        <p:nvSpPr>
          <p:cNvPr id="10" name="Title 1">
            <a:extLst>
              <a:ext uri="{FF2B5EF4-FFF2-40B4-BE49-F238E27FC236}">
                <a16:creationId xmlns:a16="http://schemas.microsoft.com/office/drawing/2014/main" id="{A1C245CB-FCCD-40A3-9048-D8EE714E2B8C}"/>
              </a:ext>
            </a:extLst>
          </p:cNvPr>
          <p:cNvSpPr txBox="1">
            <a:spLocks/>
          </p:cNvSpPr>
          <p:nvPr/>
        </p:nvSpPr>
        <p:spPr>
          <a:xfrm>
            <a:off x="525862" y="3531848"/>
            <a:ext cx="609600" cy="401451"/>
          </a:xfrm>
          <a:prstGeom prst="rect">
            <a:avLst/>
          </a:prstGeom>
        </p:spPr>
        <p:txBody>
          <a:bodyPr lIns="108857" tIns="54428" rIns="108857" bIns="54428" anchor="t"/>
          <a:lstStyle>
            <a:lvl1pPr algn="l" defTabSz="1219170" rtl="0" eaLnBrk="1" latinLnBrk="0" hangingPunct="1">
              <a:lnSpc>
                <a:spcPct val="90000"/>
              </a:lnSpc>
              <a:spcBef>
                <a:spcPct val="0"/>
              </a:spcBef>
              <a:buNone/>
              <a:defRPr sz="5400" kern="1200">
                <a:solidFill>
                  <a:schemeClr val="tx1"/>
                </a:solidFill>
                <a:latin typeface="Arial" panose="020B0604020202020204" pitchFamily="34" charset="0"/>
                <a:ea typeface="+mj-ea"/>
                <a:cs typeface="Arial" panose="020B0604020202020204" pitchFamily="34" charset="0"/>
              </a:defRPr>
            </a:lvl1pPr>
          </a:lstStyle>
          <a:p>
            <a:pPr algn="ctr"/>
            <a:r>
              <a:rPr lang="en-IN" sz="4050" b="1" dirty="0">
                <a:solidFill>
                  <a:srgbClr val="008BAF"/>
                </a:solidFill>
              </a:rPr>
              <a:t>3</a:t>
            </a:r>
          </a:p>
        </p:txBody>
      </p:sp>
      <p:sp>
        <p:nvSpPr>
          <p:cNvPr id="11" name="Title 1">
            <a:extLst>
              <a:ext uri="{FF2B5EF4-FFF2-40B4-BE49-F238E27FC236}">
                <a16:creationId xmlns:a16="http://schemas.microsoft.com/office/drawing/2014/main" id="{A275A4C7-215B-4BFC-A6A6-A4041A962675}"/>
              </a:ext>
            </a:extLst>
          </p:cNvPr>
          <p:cNvSpPr txBox="1">
            <a:spLocks/>
          </p:cNvSpPr>
          <p:nvPr/>
        </p:nvSpPr>
        <p:spPr>
          <a:xfrm>
            <a:off x="522844" y="4496346"/>
            <a:ext cx="609600" cy="635844"/>
          </a:xfrm>
          <a:prstGeom prst="rect">
            <a:avLst/>
          </a:prstGeom>
        </p:spPr>
        <p:txBody>
          <a:bodyPr lIns="108857" tIns="54428" rIns="108857" bIns="54428" anchor="t"/>
          <a:lstStyle>
            <a:lvl1pPr algn="l" defTabSz="1219170" rtl="0" eaLnBrk="1" latinLnBrk="0" hangingPunct="1">
              <a:lnSpc>
                <a:spcPct val="90000"/>
              </a:lnSpc>
              <a:spcBef>
                <a:spcPct val="0"/>
              </a:spcBef>
              <a:buNone/>
              <a:defRPr sz="5400" kern="1200">
                <a:solidFill>
                  <a:schemeClr val="tx1"/>
                </a:solidFill>
                <a:latin typeface="Arial" panose="020B0604020202020204" pitchFamily="34" charset="0"/>
                <a:ea typeface="+mj-ea"/>
                <a:cs typeface="Arial" panose="020B0604020202020204" pitchFamily="34" charset="0"/>
              </a:defRPr>
            </a:lvl1pPr>
          </a:lstStyle>
          <a:p>
            <a:pPr algn="ctr"/>
            <a:r>
              <a:rPr lang="en-IN" sz="4050" b="1" dirty="0">
                <a:solidFill>
                  <a:srgbClr val="008BAF"/>
                </a:solidFill>
              </a:rPr>
              <a:t>4</a:t>
            </a:r>
          </a:p>
        </p:txBody>
      </p:sp>
    </p:spTree>
    <p:extLst>
      <p:ext uri="{BB962C8B-B14F-4D97-AF65-F5344CB8AC3E}">
        <p14:creationId xmlns:p14="http://schemas.microsoft.com/office/powerpoint/2010/main" val="3106179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65716"/>
            <a:ext cx="10972800" cy="1143000"/>
          </a:xfrm>
        </p:spPr>
        <p:txBody>
          <a:bodyPr>
            <a:normAutofit/>
          </a:bodyPr>
          <a:lstStyle/>
          <a:p>
            <a:r>
              <a:rPr lang="en-IN" sz="3000" dirty="0">
                <a:latin typeface="Arial" panose="020B0604020202020204" pitchFamily="34" charset="0"/>
                <a:cs typeface="Arial" panose="020B0604020202020204" pitchFamily="34" charset="0"/>
              </a:rPr>
              <a:t>Value Additions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40831178"/>
              </p:ext>
            </p:extLst>
          </p:nvPr>
        </p:nvGraphicFramePr>
        <p:xfrm>
          <a:off x="912019" y="1066800"/>
          <a:ext cx="10028635" cy="50161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p:cNvSpPr txBox="1">
            <a:spLocks/>
          </p:cNvSpPr>
          <p:nvPr/>
        </p:nvSpPr>
        <p:spPr>
          <a:xfrm>
            <a:off x="870906" y="1465296"/>
            <a:ext cx="609600" cy="502494"/>
          </a:xfrm>
          <a:prstGeom prst="rect">
            <a:avLst/>
          </a:prstGeom>
        </p:spPr>
        <p:txBody>
          <a:bodyPr lIns="108857" tIns="54428" rIns="108857" bIns="54428" anchor="t"/>
          <a:lstStyle>
            <a:lvl1pPr algn="l" defTabSz="1219170" rtl="0" eaLnBrk="1" latinLnBrk="0" hangingPunct="1">
              <a:lnSpc>
                <a:spcPct val="90000"/>
              </a:lnSpc>
              <a:spcBef>
                <a:spcPct val="0"/>
              </a:spcBef>
              <a:buNone/>
              <a:defRPr sz="5400" kern="1200">
                <a:solidFill>
                  <a:schemeClr val="tx1"/>
                </a:solidFill>
                <a:latin typeface="Arial" panose="020B0604020202020204" pitchFamily="34" charset="0"/>
                <a:ea typeface="+mj-ea"/>
                <a:cs typeface="Arial" panose="020B0604020202020204" pitchFamily="34" charset="0"/>
              </a:defRPr>
            </a:lvl1pPr>
          </a:lstStyle>
          <a:p>
            <a:pPr algn="ctr"/>
            <a:r>
              <a:rPr lang="en-US" sz="4050" b="1" dirty="0">
                <a:solidFill>
                  <a:srgbClr val="008BAF"/>
                </a:solidFill>
              </a:rPr>
              <a:t>6</a:t>
            </a:r>
            <a:endParaRPr lang="en-IN" sz="4050" b="1" dirty="0">
              <a:solidFill>
                <a:srgbClr val="008BAF"/>
              </a:solidFill>
            </a:endParaRPr>
          </a:p>
        </p:txBody>
      </p:sp>
      <p:sp>
        <p:nvSpPr>
          <p:cNvPr id="7" name="Title 1"/>
          <p:cNvSpPr txBox="1">
            <a:spLocks/>
          </p:cNvSpPr>
          <p:nvPr/>
        </p:nvSpPr>
        <p:spPr>
          <a:xfrm>
            <a:off x="1500348" y="2294527"/>
            <a:ext cx="609600" cy="635844"/>
          </a:xfrm>
          <a:prstGeom prst="rect">
            <a:avLst/>
          </a:prstGeom>
        </p:spPr>
        <p:txBody>
          <a:bodyPr lIns="108857" tIns="54428" rIns="108857" bIns="54428" anchor="t"/>
          <a:lstStyle>
            <a:lvl1pPr algn="l" defTabSz="1219170" rtl="0" eaLnBrk="1" latinLnBrk="0" hangingPunct="1">
              <a:lnSpc>
                <a:spcPct val="90000"/>
              </a:lnSpc>
              <a:spcBef>
                <a:spcPct val="0"/>
              </a:spcBef>
              <a:buNone/>
              <a:defRPr sz="5400" kern="1200">
                <a:solidFill>
                  <a:schemeClr val="tx1"/>
                </a:solidFill>
                <a:latin typeface="Arial" panose="020B0604020202020204" pitchFamily="34" charset="0"/>
                <a:ea typeface="+mj-ea"/>
                <a:cs typeface="Arial" panose="020B0604020202020204" pitchFamily="34" charset="0"/>
              </a:defRPr>
            </a:lvl1pPr>
          </a:lstStyle>
          <a:p>
            <a:pPr algn="ctr"/>
            <a:endParaRPr lang="en-IN" sz="4050" b="1" dirty="0">
              <a:solidFill>
                <a:srgbClr val="0095C8"/>
              </a:solidFill>
            </a:endParaRPr>
          </a:p>
        </p:txBody>
      </p:sp>
      <p:sp>
        <p:nvSpPr>
          <p:cNvPr id="11" name="Title 1">
            <a:extLst>
              <a:ext uri="{FF2B5EF4-FFF2-40B4-BE49-F238E27FC236}">
                <a16:creationId xmlns:a16="http://schemas.microsoft.com/office/drawing/2014/main" id="{A275A4C7-215B-4BFC-A6A6-A4041A962675}"/>
              </a:ext>
            </a:extLst>
          </p:cNvPr>
          <p:cNvSpPr txBox="1">
            <a:spLocks/>
          </p:cNvSpPr>
          <p:nvPr/>
        </p:nvSpPr>
        <p:spPr>
          <a:xfrm>
            <a:off x="886146" y="2473559"/>
            <a:ext cx="609600" cy="635844"/>
          </a:xfrm>
          <a:prstGeom prst="rect">
            <a:avLst/>
          </a:prstGeom>
        </p:spPr>
        <p:txBody>
          <a:bodyPr lIns="108857" tIns="54428" rIns="108857" bIns="54428" anchor="t"/>
          <a:lstStyle>
            <a:lvl1pPr algn="l" defTabSz="1219170" rtl="0" eaLnBrk="1" latinLnBrk="0" hangingPunct="1">
              <a:lnSpc>
                <a:spcPct val="90000"/>
              </a:lnSpc>
              <a:spcBef>
                <a:spcPct val="0"/>
              </a:spcBef>
              <a:buNone/>
              <a:defRPr sz="5400" kern="1200">
                <a:solidFill>
                  <a:schemeClr val="tx1"/>
                </a:solidFill>
                <a:latin typeface="Arial" panose="020B0604020202020204" pitchFamily="34" charset="0"/>
                <a:ea typeface="+mj-ea"/>
                <a:cs typeface="Arial" panose="020B0604020202020204" pitchFamily="34" charset="0"/>
              </a:defRPr>
            </a:lvl1pPr>
          </a:lstStyle>
          <a:p>
            <a:pPr algn="ctr"/>
            <a:r>
              <a:rPr lang="en-IN" sz="4050" b="1" dirty="0">
                <a:solidFill>
                  <a:srgbClr val="008BAF"/>
                </a:solidFill>
              </a:rPr>
              <a:t>7</a:t>
            </a:r>
          </a:p>
        </p:txBody>
      </p:sp>
      <p:sp>
        <p:nvSpPr>
          <p:cNvPr id="8" name="Title 1">
            <a:extLst>
              <a:ext uri="{FF2B5EF4-FFF2-40B4-BE49-F238E27FC236}">
                <a16:creationId xmlns:a16="http://schemas.microsoft.com/office/drawing/2014/main" id="{A275A4C7-215B-4BFC-A6A6-A4041A962675}"/>
              </a:ext>
            </a:extLst>
          </p:cNvPr>
          <p:cNvSpPr txBox="1">
            <a:spLocks/>
          </p:cNvSpPr>
          <p:nvPr/>
        </p:nvSpPr>
        <p:spPr>
          <a:xfrm>
            <a:off x="756046" y="5425556"/>
            <a:ext cx="990600" cy="662774"/>
          </a:xfrm>
          <a:prstGeom prst="rect">
            <a:avLst/>
          </a:prstGeom>
        </p:spPr>
        <p:txBody>
          <a:bodyPr lIns="108857" tIns="54428" rIns="108857" bIns="54428" anchor="t"/>
          <a:lstStyle>
            <a:lvl1pPr algn="l" defTabSz="1219170" rtl="0" eaLnBrk="1" latinLnBrk="0" hangingPunct="1">
              <a:lnSpc>
                <a:spcPct val="90000"/>
              </a:lnSpc>
              <a:spcBef>
                <a:spcPct val="0"/>
              </a:spcBef>
              <a:buNone/>
              <a:defRPr sz="5400" kern="1200">
                <a:solidFill>
                  <a:schemeClr val="tx1"/>
                </a:solidFill>
                <a:latin typeface="Arial" panose="020B0604020202020204" pitchFamily="34" charset="0"/>
                <a:ea typeface="+mj-ea"/>
                <a:cs typeface="Arial" panose="020B0604020202020204" pitchFamily="34" charset="0"/>
              </a:defRPr>
            </a:lvl1pPr>
          </a:lstStyle>
          <a:p>
            <a:pPr algn="ctr"/>
            <a:r>
              <a:rPr lang="en-IN" sz="4000" b="1" dirty="0">
                <a:solidFill>
                  <a:srgbClr val="008BAF"/>
                </a:solidFill>
              </a:rPr>
              <a:t>10</a:t>
            </a:r>
          </a:p>
        </p:txBody>
      </p:sp>
      <p:sp>
        <p:nvSpPr>
          <p:cNvPr id="9" name="Title 1">
            <a:extLst>
              <a:ext uri="{FF2B5EF4-FFF2-40B4-BE49-F238E27FC236}">
                <a16:creationId xmlns:a16="http://schemas.microsoft.com/office/drawing/2014/main" id="{A275A4C7-215B-4BFC-A6A6-A4041A962675}"/>
              </a:ext>
            </a:extLst>
          </p:cNvPr>
          <p:cNvSpPr txBox="1">
            <a:spLocks/>
          </p:cNvSpPr>
          <p:nvPr/>
        </p:nvSpPr>
        <p:spPr>
          <a:xfrm>
            <a:off x="886146" y="3436140"/>
            <a:ext cx="609600" cy="635844"/>
          </a:xfrm>
          <a:prstGeom prst="rect">
            <a:avLst/>
          </a:prstGeom>
        </p:spPr>
        <p:txBody>
          <a:bodyPr lIns="108857" tIns="54428" rIns="108857" bIns="54428" anchor="t"/>
          <a:lstStyle>
            <a:lvl1pPr algn="l" defTabSz="1219170" rtl="0" eaLnBrk="1" latinLnBrk="0" hangingPunct="1">
              <a:lnSpc>
                <a:spcPct val="90000"/>
              </a:lnSpc>
              <a:spcBef>
                <a:spcPct val="0"/>
              </a:spcBef>
              <a:buNone/>
              <a:defRPr sz="5400" kern="1200">
                <a:solidFill>
                  <a:schemeClr val="tx1"/>
                </a:solidFill>
                <a:latin typeface="Arial" panose="020B0604020202020204" pitchFamily="34" charset="0"/>
                <a:ea typeface="+mj-ea"/>
                <a:cs typeface="Arial" panose="020B0604020202020204" pitchFamily="34" charset="0"/>
              </a:defRPr>
            </a:lvl1pPr>
          </a:lstStyle>
          <a:p>
            <a:pPr algn="ctr"/>
            <a:r>
              <a:rPr lang="en-IN" sz="4050" b="1" dirty="0">
                <a:solidFill>
                  <a:srgbClr val="008BAF"/>
                </a:solidFill>
              </a:rPr>
              <a:t>8</a:t>
            </a:r>
          </a:p>
        </p:txBody>
      </p:sp>
      <p:sp>
        <p:nvSpPr>
          <p:cNvPr id="10" name="Title 1">
            <a:extLst>
              <a:ext uri="{FF2B5EF4-FFF2-40B4-BE49-F238E27FC236}">
                <a16:creationId xmlns:a16="http://schemas.microsoft.com/office/drawing/2014/main" id="{995D544B-72CB-4C0E-A9D6-407B5C153C44}"/>
              </a:ext>
            </a:extLst>
          </p:cNvPr>
          <p:cNvSpPr txBox="1">
            <a:spLocks/>
          </p:cNvSpPr>
          <p:nvPr/>
        </p:nvSpPr>
        <p:spPr>
          <a:xfrm>
            <a:off x="886146" y="4430848"/>
            <a:ext cx="609600" cy="635844"/>
          </a:xfrm>
          <a:prstGeom prst="rect">
            <a:avLst/>
          </a:prstGeom>
        </p:spPr>
        <p:txBody>
          <a:bodyPr lIns="108857" tIns="54428" rIns="108857" bIns="54428" anchor="t"/>
          <a:lstStyle>
            <a:lvl1pPr algn="l" defTabSz="1219170" rtl="0" eaLnBrk="1" latinLnBrk="0" hangingPunct="1">
              <a:lnSpc>
                <a:spcPct val="90000"/>
              </a:lnSpc>
              <a:spcBef>
                <a:spcPct val="0"/>
              </a:spcBef>
              <a:buNone/>
              <a:defRPr sz="5400" kern="1200">
                <a:solidFill>
                  <a:schemeClr val="tx1"/>
                </a:solidFill>
                <a:latin typeface="Arial" panose="020B0604020202020204" pitchFamily="34" charset="0"/>
                <a:ea typeface="+mj-ea"/>
                <a:cs typeface="Arial" panose="020B0604020202020204" pitchFamily="34" charset="0"/>
              </a:defRPr>
            </a:lvl1pPr>
          </a:lstStyle>
          <a:p>
            <a:pPr algn="ctr"/>
            <a:r>
              <a:rPr lang="en-IN" sz="4050" b="1" dirty="0">
                <a:solidFill>
                  <a:srgbClr val="008BAF"/>
                </a:solidFill>
              </a:rPr>
              <a:t>9</a:t>
            </a:r>
          </a:p>
        </p:txBody>
      </p:sp>
    </p:spTree>
    <p:extLst>
      <p:ext uri="{BB962C8B-B14F-4D97-AF65-F5344CB8AC3E}">
        <p14:creationId xmlns:p14="http://schemas.microsoft.com/office/powerpoint/2010/main" val="692677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7F3AE-BE29-4241-A505-7D7E9C3FF133}"/>
              </a:ext>
            </a:extLst>
          </p:cNvPr>
          <p:cNvSpPr>
            <a:spLocks noGrp="1"/>
          </p:cNvSpPr>
          <p:nvPr>
            <p:ph type="title"/>
          </p:nvPr>
        </p:nvSpPr>
        <p:spPr>
          <a:xfrm>
            <a:off x="227349" y="0"/>
            <a:ext cx="11125236" cy="1104900"/>
          </a:xfrm>
        </p:spPr>
        <p:txBody>
          <a:bodyPr vert="horz" lIns="91440" tIns="45720" rIns="91440" bIns="45720" rtlCol="0" anchor="ctr">
            <a:normAutofit/>
          </a:bodyPr>
          <a:lstStyle/>
          <a:p>
            <a:r>
              <a:rPr lang="en-US" dirty="0">
                <a:latin typeface="Arial" panose="020B0604020202020204" pitchFamily="34" charset="0"/>
                <a:cs typeface="Arial" panose="020B0604020202020204" pitchFamily="34" charset="0"/>
              </a:rPr>
              <a:t>Technology Stack</a:t>
            </a:r>
            <a:endParaRPr lang="en-US" dirty="0"/>
          </a:p>
        </p:txBody>
      </p:sp>
      <p:sp>
        <p:nvSpPr>
          <p:cNvPr id="3" name="Rectangle 2">
            <a:extLst>
              <a:ext uri="{FF2B5EF4-FFF2-40B4-BE49-F238E27FC236}">
                <a16:creationId xmlns:a16="http://schemas.microsoft.com/office/drawing/2014/main" id="{0F9DC37C-93C9-49C4-B3E7-AE97585EBF93}"/>
              </a:ext>
            </a:extLst>
          </p:cNvPr>
          <p:cNvSpPr/>
          <p:nvPr/>
        </p:nvSpPr>
        <p:spPr>
          <a:xfrm>
            <a:off x="441963" y="1289761"/>
            <a:ext cx="3886200" cy="675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 Capturing</a:t>
            </a:r>
          </a:p>
        </p:txBody>
      </p:sp>
      <p:sp>
        <p:nvSpPr>
          <p:cNvPr id="16" name="Rectangle 15">
            <a:extLst>
              <a:ext uri="{FF2B5EF4-FFF2-40B4-BE49-F238E27FC236}">
                <a16:creationId xmlns:a16="http://schemas.microsoft.com/office/drawing/2014/main" id="{D53F03E7-EEC1-40BF-8C27-7D6FF14D75BE}"/>
              </a:ext>
            </a:extLst>
          </p:cNvPr>
          <p:cNvSpPr/>
          <p:nvPr/>
        </p:nvSpPr>
        <p:spPr>
          <a:xfrm>
            <a:off x="457203" y="2175314"/>
            <a:ext cx="3886200" cy="647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Programming</a:t>
            </a:r>
          </a:p>
        </p:txBody>
      </p:sp>
      <p:sp>
        <p:nvSpPr>
          <p:cNvPr id="17" name="Rectangle 16">
            <a:extLst>
              <a:ext uri="{FF2B5EF4-FFF2-40B4-BE49-F238E27FC236}">
                <a16:creationId xmlns:a16="http://schemas.microsoft.com/office/drawing/2014/main" id="{3DFF1E4B-7DA5-4A67-95B2-CF6B501E7C02}"/>
              </a:ext>
            </a:extLst>
          </p:cNvPr>
          <p:cNvSpPr/>
          <p:nvPr/>
        </p:nvSpPr>
        <p:spPr>
          <a:xfrm>
            <a:off x="457203" y="4871656"/>
            <a:ext cx="3886200" cy="647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Packaging</a:t>
            </a:r>
          </a:p>
        </p:txBody>
      </p:sp>
      <p:sp>
        <p:nvSpPr>
          <p:cNvPr id="18" name="Rectangle 17">
            <a:extLst>
              <a:ext uri="{FF2B5EF4-FFF2-40B4-BE49-F238E27FC236}">
                <a16:creationId xmlns:a16="http://schemas.microsoft.com/office/drawing/2014/main" id="{35ED6B20-1519-4D1D-89F2-341A01A3E712}"/>
              </a:ext>
            </a:extLst>
          </p:cNvPr>
          <p:cNvSpPr/>
          <p:nvPr/>
        </p:nvSpPr>
        <p:spPr>
          <a:xfrm>
            <a:off x="457203" y="3035005"/>
            <a:ext cx="3886200" cy="6265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Detection</a:t>
            </a:r>
          </a:p>
        </p:txBody>
      </p:sp>
      <p:sp>
        <p:nvSpPr>
          <p:cNvPr id="19" name="Rectangle 18">
            <a:extLst>
              <a:ext uri="{FF2B5EF4-FFF2-40B4-BE49-F238E27FC236}">
                <a16:creationId xmlns:a16="http://schemas.microsoft.com/office/drawing/2014/main" id="{BBC6DA6D-C774-40DD-BF29-D0DC3EF359C8}"/>
              </a:ext>
            </a:extLst>
          </p:cNvPr>
          <p:cNvSpPr/>
          <p:nvPr/>
        </p:nvSpPr>
        <p:spPr>
          <a:xfrm>
            <a:off x="457203" y="3924300"/>
            <a:ext cx="3886200" cy="647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Computer vision Libraries</a:t>
            </a:r>
          </a:p>
        </p:txBody>
      </p:sp>
      <p:pic>
        <p:nvPicPr>
          <p:cNvPr id="26" name="Picture 25" descr="ip_webcam.jpg">
            <a:extLst>
              <a:ext uri="{FF2B5EF4-FFF2-40B4-BE49-F238E27FC236}">
                <a16:creationId xmlns:a16="http://schemas.microsoft.com/office/drawing/2014/main" id="{7346C9B2-FD2E-41A1-A0C6-424FD9E93F5F}"/>
              </a:ext>
            </a:extLst>
          </p:cNvPr>
          <p:cNvPicPr>
            <a:picLocks noChangeAspect="1"/>
          </p:cNvPicPr>
          <p:nvPr/>
        </p:nvPicPr>
        <p:blipFill>
          <a:blip r:embed="rId2"/>
          <a:stretch>
            <a:fillRect/>
          </a:stretch>
        </p:blipFill>
        <p:spPr>
          <a:xfrm>
            <a:off x="4876800" y="1252872"/>
            <a:ext cx="762000" cy="762000"/>
          </a:xfrm>
          <a:prstGeom prst="rect">
            <a:avLst/>
          </a:prstGeom>
        </p:spPr>
      </p:pic>
      <p:pic>
        <p:nvPicPr>
          <p:cNvPr id="71682" name="Picture 2" descr="Image result for python logo">
            <a:extLst>
              <a:ext uri="{FF2B5EF4-FFF2-40B4-BE49-F238E27FC236}">
                <a16:creationId xmlns:a16="http://schemas.microsoft.com/office/drawing/2014/main" id="{AC899FF0-CE65-4B39-A1F0-FA66AACB97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7292" y="2147147"/>
            <a:ext cx="690562" cy="687493"/>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50560208-383D-41EC-A580-67AFAEED5933}"/>
              </a:ext>
            </a:extLst>
          </p:cNvPr>
          <p:cNvSpPr/>
          <p:nvPr/>
        </p:nvSpPr>
        <p:spPr>
          <a:xfrm>
            <a:off x="6728569" y="1473578"/>
            <a:ext cx="4419600" cy="307777"/>
          </a:xfrm>
          <a:prstGeom prst="rect">
            <a:avLst/>
          </a:prstGeom>
        </p:spPr>
        <p:txBody>
          <a:bodyPr wrap="square">
            <a:spAutoFit/>
          </a:bodyPr>
          <a:lstStyle/>
          <a:p>
            <a:pPr lvl="0">
              <a:lnSpc>
                <a:spcPct val="100000"/>
              </a:lnSpc>
            </a:pPr>
            <a:r>
              <a:rPr lang="en-US" sz="1400" dirty="0">
                <a:latin typeface="Arial" panose="020B0604020202020204" pitchFamily="34" charset="0"/>
                <a:cs typeface="Arial" panose="020B0604020202020204" pitchFamily="34" charset="0"/>
              </a:rPr>
              <a:t>IP Webcam – Live feed from mobile devices</a:t>
            </a:r>
          </a:p>
        </p:txBody>
      </p:sp>
      <p:sp>
        <p:nvSpPr>
          <p:cNvPr id="28" name="Rectangle 27">
            <a:extLst>
              <a:ext uri="{FF2B5EF4-FFF2-40B4-BE49-F238E27FC236}">
                <a16:creationId xmlns:a16="http://schemas.microsoft.com/office/drawing/2014/main" id="{01AC1EEF-FEF4-4356-A8F0-6C68B6E6B2F8}"/>
              </a:ext>
            </a:extLst>
          </p:cNvPr>
          <p:cNvSpPr/>
          <p:nvPr/>
        </p:nvSpPr>
        <p:spPr>
          <a:xfrm>
            <a:off x="6728569" y="2387144"/>
            <a:ext cx="4419600" cy="307777"/>
          </a:xfrm>
          <a:prstGeom prst="rect">
            <a:avLst/>
          </a:prstGeom>
        </p:spPr>
        <p:txBody>
          <a:bodyPr wrap="square">
            <a:spAutoFit/>
          </a:bodyPr>
          <a:lstStyle/>
          <a:p>
            <a:pPr lvl="0">
              <a:lnSpc>
                <a:spcPct val="100000"/>
              </a:lnSpc>
            </a:pPr>
            <a:r>
              <a:rPr lang="en-US" sz="1400" dirty="0">
                <a:latin typeface="Arial" panose="020B0604020202020204" pitchFamily="34" charset="0"/>
                <a:cs typeface="Arial" panose="020B0604020202020204" pitchFamily="34" charset="0"/>
              </a:rPr>
              <a:t>Python – Open source Programming Language</a:t>
            </a:r>
          </a:p>
        </p:txBody>
      </p:sp>
      <p:pic>
        <p:nvPicPr>
          <p:cNvPr id="29" name="Picture 10" descr="Image result for Histogram of Oriented Gradients(HOG)">
            <a:extLst>
              <a:ext uri="{FF2B5EF4-FFF2-40B4-BE49-F238E27FC236}">
                <a16:creationId xmlns:a16="http://schemas.microsoft.com/office/drawing/2014/main" id="{8ADD941A-3D6D-4C0A-BCA6-502E0A3074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7292" y="3007477"/>
            <a:ext cx="1523999" cy="717569"/>
          </a:xfrm>
          <a:prstGeom prst="rect">
            <a:avLst/>
          </a:prstGeom>
          <a:noFill/>
          <a:extLst>
            <a:ext uri="{909E8E84-426E-40DD-AFC4-6F175D3DCCD1}">
              <a14:hiddenFill xmlns:a14="http://schemas.microsoft.com/office/drawing/2010/main">
                <a:solidFill>
                  <a:srgbClr val="FFFFFF"/>
                </a:solidFill>
              </a14:hiddenFill>
            </a:ext>
          </a:extLst>
        </p:spPr>
      </p:pic>
      <p:pic>
        <p:nvPicPr>
          <p:cNvPr id="71684" name="Picture 4" descr="Image result for open cv logo">
            <a:extLst>
              <a:ext uri="{FF2B5EF4-FFF2-40B4-BE49-F238E27FC236}">
                <a16:creationId xmlns:a16="http://schemas.microsoft.com/office/drawing/2014/main" id="{9F837FE9-6454-41FC-B298-212C9AA727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4912" y="3851171"/>
            <a:ext cx="643888" cy="79315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A7EBDD2E-215B-43A4-B425-634102DAFC65}"/>
              </a:ext>
            </a:extLst>
          </p:cNvPr>
          <p:cNvPicPr>
            <a:picLocks noChangeAspect="1"/>
          </p:cNvPicPr>
          <p:nvPr/>
        </p:nvPicPr>
        <p:blipFill>
          <a:blip r:embed="rId6"/>
          <a:stretch>
            <a:fillRect/>
          </a:stretch>
        </p:blipFill>
        <p:spPr>
          <a:xfrm>
            <a:off x="5845791" y="3733800"/>
            <a:ext cx="779179" cy="1184905"/>
          </a:xfrm>
          <a:prstGeom prst="rect">
            <a:avLst/>
          </a:prstGeom>
        </p:spPr>
      </p:pic>
      <p:sp>
        <p:nvSpPr>
          <p:cNvPr id="32" name="Rectangle 31">
            <a:extLst>
              <a:ext uri="{FF2B5EF4-FFF2-40B4-BE49-F238E27FC236}">
                <a16:creationId xmlns:a16="http://schemas.microsoft.com/office/drawing/2014/main" id="{ABFFE0D2-AD5F-4487-9665-194F0D19376E}"/>
              </a:ext>
            </a:extLst>
          </p:cNvPr>
          <p:cNvSpPr/>
          <p:nvPr/>
        </p:nvSpPr>
        <p:spPr>
          <a:xfrm>
            <a:off x="6728569" y="3212372"/>
            <a:ext cx="4419600" cy="523220"/>
          </a:xfrm>
          <a:prstGeom prst="rect">
            <a:avLst/>
          </a:prstGeom>
        </p:spPr>
        <p:txBody>
          <a:bodyPr wrap="square">
            <a:spAutoFit/>
          </a:bodyPr>
          <a:lstStyle/>
          <a:p>
            <a:pPr lvl="0">
              <a:lnSpc>
                <a:spcPct val="100000"/>
              </a:lnSpc>
            </a:pPr>
            <a:r>
              <a:rPr lang="en-US" sz="1400" dirty="0">
                <a:latin typeface="Arial" panose="020B0604020202020204" pitchFamily="34" charset="0"/>
                <a:cs typeface="Arial" panose="020B0604020202020204" pitchFamily="34" charset="0"/>
              </a:rPr>
              <a:t>HOG – Best suited for Human Detection in Computer Vision</a:t>
            </a:r>
          </a:p>
        </p:txBody>
      </p:sp>
      <p:sp>
        <p:nvSpPr>
          <p:cNvPr id="33" name="Rectangle 32">
            <a:extLst>
              <a:ext uri="{FF2B5EF4-FFF2-40B4-BE49-F238E27FC236}">
                <a16:creationId xmlns:a16="http://schemas.microsoft.com/office/drawing/2014/main" id="{A093B534-36D3-47A1-9C59-65B165F81A40}"/>
              </a:ext>
            </a:extLst>
          </p:cNvPr>
          <p:cNvSpPr/>
          <p:nvPr/>
        </p:nvSpPr>
        <p:spPr>
          <a:xfrm>
            <a:off x="6705600" y="4096916"/>
            <a:ext cx="4419600" cy="523220"/>
          </a:xfrm>
          <a:prstGeom prst="rect">
            <a:avLst/>
          </a:prstGeom>
        </p:spPr>
        <p:txBody>
          <a:bodyPr wrap="square">
            <a:spAutoFit/>
          </a:bodyPr>
          <a:lstStyle/>
          <a:p>
            <a:pPr lvl="0">
              <a:lnSpc>
                <a:spcPct val="100000"/>
              </a:lnSpc>
            </a:pPr>
            <a:r>
              <a:rPr lang="en-US" sz="1400" dirty="0">
                <a:latin typeface="Arial" panose="020B0604020202020204" pitchFamily="34" charset="0"/>
                <a:cs typeface="Arial" panose="020B0604020202020204" pitchFamily="34" charset="0"/>
              </a:rPr>
              <a:t>OpenCV – Real Time computer vision, </a:t>
            </a:r>
            <a:r>
              <a:rPr lang="en-US" sz="1400" dirty="0" err="1">
                <a:latin typeface="Arial" panose="020B0604020202020204" pitchFamily="34" charset="0"/>
                <a:cs typeface="Arial" panose="020B0604020202020204" pitchFamily="34" charset="0"/>
              </a:rPr>
              <a:t>Dlib</a:t>
            </a:r>
            <a:r>
              <a:rPr lang="en-US" sz="1400" dirty="0">
                <a:latin typeface="Arial" panose="020B0604020202020204" pitchFamily="34" charset="0"/>
                <a:cs typeface="Arial" panose="020B0604020202020204" pitchFamily="34" charset="0"/>
              </a:rPr>
              <a:t> - cross-platform software library</a:t>
            </a:r>
          </a:p>
        </p:txBody>
      </p:sp>
      <p:sp>
        <p:nvSpPr>
          <p:cNvPr id="34" name="Rectangle 33">
            <a:extLst>
              <a:ext uri="{FF2B5EF4-FFF2-40B4-BE49-F238E27FC236}">
                <a16:creationId xmlns:a16="http://schemas.microsoft.com/office/drawing/2014/main" id="{5107CC79-3108-47C2-974D-2EE3CCBEF5AE}"/>
              </a:ext>
            </a:extLst>
          </p:cNvPr>
          <p:cNvSpPr/>
          <p:nvPr/>
        </p:nvSpPr>
        <p:spPr>
          <a:xfrm>
            <a:off x="6705600" y="5087061"/>
            <a:ext cx="4419600" cy="523220"/>
          </a:xfrm>
          <a:prstGeom prst="rect">
            <a:avLst/>
          </a:prstGeom>
        </p:spPr>
        <p:txBody>
          <a:bodyPr wrap="square">
            <a:spAutoFit/>
          </a:bodyPr>
          <a:lstStyle/>
          <a:p>
            <a:pPr lvl="0">
              <a:lnSpc>
                <a:spcPct val="100000"/>
              </a:lnSpc>
            </a:pPr>
            <a:r>
              <a:rPr lang="en-US" sz="1400" dirty="0">
                <a:latin typeface="Arial" panose="020B0604020202020204" pitchFamily="34" charset="0"/>
                <a:cs typeface="Arial" panose="020B0604020202020204" pitchFamily="34" charset="0"/>
              </a:rPr>
              <a:t>Anaconda is a free and open-source distribution of the Python for package management and deployment</a:t>
            </a:r>
          </a:p>
        </p:txBody>
      </p:sp>
      <p:pic>
        <p:nvPicPr>
          <p:cNvPr id="35" name="Picture 2" descr="Image result for anaconda python">
            <a:extLst>
              <a:ext uri="{FF2B5EF4-FFF2-40B4-BE49-F238E27FC236}">
                <a16:creationId xmlns:a16="http://schemas.microsoft.com/office/drawing/2014/main" id="{205B290A-6D96-439A-8D7E-8F33C1B11E3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76800" y="4832939"/>
            <a:ext cx="1295402" cy="561900"/>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E2605623-3B3C-4E5D-A48A-922E648BC326}"/>
              </a:ext>
            </a:extLst>
          </p:cNvPr>
          <p:cNvSpPr/>
          <p:nvPr/>
        </p:nvSpPr>
        <p:spPr>
          <a:xfrm>
            <a:off x="457203" y="5725474"/>
            <a:ext cx="3886200" cy="647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Operating System</a:t>
            </a:r>
          </a:p>
        </p:txBody>
      </p:sp>
      <p:pic>
        <p:nvPicPr>
          <p:cNvPr id="71686" name="Picture 6" descr="Related image">
            <a:extLst>
              <a:ext uri="{FF2B5EF4-FFF2-40B4-BE49-F238E27FC236}">
                <a16:creationId xmlns:a16="http://schemas.microsoft.com/office/drawing/2014/main" id="{317934C5-7551-4531-8D7C-23DB79435A7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76800" y="5579081"/>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2151AFEF-F0B5-4524-8D4A-B75526C5BF07}"/>
              </a:ext>
            </a:extLst>
          </p:cNvPr>
          <p:cNvSpPr/>
          <p:nvPr/>
        </p:nvSpPr>
        <p:spPr>
          <a:xfrm>
            <a:off x="6705600" y="5885668"/>
            <a:ext cx="4419600" cy="307777"/>
          </a:xfrm>
          <a:prstGeom prst="rect">
            <a:avLst/>
          </a:prstGeom>
        </p:spPr>
        <p:txBody>
          <a:bodyPr wrap="square">
            <a:spAutoFit/>
          </a:bodyPr>
          <a:lstStyle/>
          <a:p>
            <a:pPr lvl="0">
              <a:lnSpc>
                <a:spcPct val="100000"/>
              </a:lnSpc>
            </a:pPr>
            <a:r>
              <a:rPr lang="en-US" sz="1400">
                <a:latin typeface="Arial" panose="020B0604020202020204" pitchFamily="34" charset="0"/>
                <a:cs typeface="Arial" panose="020B0604020202020204" pitchFamily="34" charset="0"/>
              </a:rPr>
              <a:t>Windows7 </a:t>
            </a:r>
            <a:r>
              <a:rPr lang="en-US" sz="1400" dirty="0">
                <a:latin typeface="Arial" panose="020B0604020202020204" pitchFamily="34" charset="0"/>
                <a:cs typeface="Arial" panose="020B0604020202020204" pitchFamily="34" charset="0"/>
              </a:rPr>
              <a:t>Professional </a:t>
            </a:r>
          </a:p>
        </p:txBody>
      </p:sp>
      <p:sp>
        <p:nvSpPr>
          <p:cNvPr id="39" name="Rectangle 38">
            <a:extLst>
              <a:ext uri="{FF2B5EF4-FFF2-40B4-BE49-F238E27FC236}">
                <a16:creationId xmlns:a16="http://schemas.microsoft.com/office/drawing/2014/main" id="{30E55A15-3DBF-4F7D-AD01-2D6574A3F037}"/>
              </a:ext>
            </a:extLst>
          </p:cNvPr>
          <p:cNvSpPr/>
          <p:nvPr/>
        </p:nvSpPr>
        <p:spPr>
          <a:xfrm>
            <a:off x="381003" y="1207770"/>
            <a:ext cx="10896601" cy="849630"/>
          </a:xfrm>
          <a:prstGeom prst="rect">
            <a:avLst/>
          </a:prstGeom>
          <a:noFill/>
          <a:ln>
            <a:solidFill>
              <a:schemeClr val="accent1">
                <a:shade val="50000"/>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15C48118-CE84-49FB-9F8B-F37EF4274465}"/>
              </a:ext>
            </a:extLst>
          </p:cNvPr>
          <p:cNvSpPr/>
          <p:nvPr/>
        </p:nvSpPr>
        <p:spPr>
          <a:xfrm>
            <a:off x="381003" y="2133600"/>
            <a:ext cx="10896601" cy="762564"/>
          </a:xfrm>
          <a:prstGeom prst="rect">
            <a:avLst/>
          </a:prstGeom>
          <a:noFill/>
          <a:ln>
            <a:solidFill>
              <a:schemeClr val="accent1">
                <a:shade val="50000"/>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1" name="Rectangle 40">
            <a:extLst>
              <a:ext uri="{FF2B5EF4-FFF2-40B4-BE49-F238E27FC236}">
                <a16:creationId xmlns:a16="http://schemas.microsoft.com/office/drawing/2014/main" id="{4A3A9883-A88D-4A84-9190-94B4AE6046A8}"/>
              </a:ext>
            </a:extLst>
          </p:cNvPr>
          <p:cNvSpPr/>
          <p:nvPr/>
        </p:nvSpPr>
        <p:spPr>
          <a:xfrm>
            <a:off x="381002" y="2971800"/>
            <a:ext cx="10896601" cy="753246"/>
          </a:xfrm>
          <a:prstGeom prst="rect">
            <a:avLst/>
          </a:prstGeom>
          <a:noFill/>
          <a:ln>
            <a:solidFill>
              <a:schemeClr val="accent1">
                <a:shade val="50000"/>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2" name="Rectangle 41">
            <a:extLst>
              <a:ext uri="{FF2B5EF4-FFF2-40B4-BE49-F238E27FC236}">
                <a16:creationId xmlns:a16="http://schemas.microsoft.com/office/drawing/2014/main" id="{1D6C44AD-77B9-4EA0-8921-4CA9A2DE0159}"/>
              </a:ext>
            </a:extLst>
          </p:cNvPr>
          <p:cNvSpPr/>
          <p:nvPr/>
        </p:nvSpPr>
        <p:spPr>
          <a:xfrm>
            <a:off x="381001" y="3809999"/>
            <a:ext cx="10896601" cy="879915"/>
          </a:xfrm>
          <a:prstGeom prst="rect">
            <a:avLst/>
          </a:prstGeom>
          <a:noFill/>
          <a:ln>
            <a:solidFill>
              <a:schemeClr val="accent1">
                <a:shade val="50000"/>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3" name="Rectangle 42">
            <a:extLst>
              <a:ext uri="{FF2B5EF4-FFF2-40B4-BE49-F238E27FC236}">
                <a16:creationId xmlns:a16="http://schemas.microsoft.com/office/drawing/2014/main" id="{EB1E9CAF-1787-4059-85DC-74A00B10A220}"/>
              </a:ext>
            </a:extLst>
          </p:cNvPr>
          <p:cNvSpPr/>
          <p:nvPr/>
        </p:nvSpPr>
        <p:spPr>
          <a:xfrm>
            <a:off x="381001" y="4800119"/>
            <a:ext cx="10896601" cy="793156"/>
          </a:xfrm>
          <a:prstGeom prst="rect">
            <a:avLst/>
          </a:prstGeom>
          <a:noFill/>
          <a:ln>
            <a:solidFill>
              <a:schemeClr val="accent1">
                <a:shade val="50000"/>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4" name="Rectangle 43">
            <a:extLst>
              <a:ext uri="{FF2B5EF4-FFF2-40B4-BE49-F238E27FC236}">
                <a16:creationId xmlns:a16="http://schemas.microsoft.com/office/drawing/2014/main" id="{A322B727-14C0-4599-ACDB-853D3AD8D237}"/>
              </a:ext>
            </a:extLst>
          </p:cNvPr>
          <p:cNvSpPr/>
          <p:nvPr/>
        </p:nvSpPr>
        <p:spPr>
          <a:xfrm>
            <a:off x="381000" y="5652746"/>
            <a:ext cx="10896601" cy="793156"/>
          </a:xfrm>
          <a:prstGeom prst="rect">
            <a:avLst/>
          </a:prstGeom>
          <a:noFill/>
          <a:ln>
            <a:solidFill>
              <a:schemeClr val="accent1">
                <a:shade val="50000"/>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2614341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27349" y="58636"/>
            <a:ext cx="11125236" cy="772780"/>
          </a:xfrm>
        </p:spPr>
        <p:txBody>
          <a:bodyPr/>
          <a:lstStyle/>
          <a:p>
            <a:r>
              <a:rPr lang="en-US" altLang="zh-CN" dirty="0"/>
              <a:t>Execution Flow</a:t>
            </a:r>
            <a:endParaRPr lang="en-US" dirty="0"/>
          </a:p>
        </p:txBody>
      </p:sp>
      <p:grpSp>
        <p:nvGrpSpPr>
          <p:cNvPr id="34" name="Group 33">
            <a:extLst>
              <a:ext uri="{FF2B5EF4-FFF2-40B4-BE49-F238E27FC236}">
                <a16:creationId xmlns:a16="http://schemas.microsoft.com/office/drawing/2014/main" id="{C7AF2BC7-0EF3-45FB-8637-127476F7BC7E}"/>
              </a:ext>
            </a:extLst>
          </p:cNvPr>
          <p:cNvGrpSpPr/>
          <p:nvPr/>
        </p:nvGrpSpPr>
        <p:grpSpPr>
          <a:xfrm>
            <a:off x="227349" y="904564"/>
            <a:ext cx="11186896" cy="5926766"/>
            <a:chOff x="194355" y="685800"/>
            <a:chExt cx="11186896" cy="5926766"/>
          </a:xfrm>
        </p:grpSpPr>
        <p:grpSp>
          <p:nvGrpSpPr>
            <p:cNvPr id="66" name="Group 65">
              <a:extLst>
                <a:ext uri="{FF2B5EF4-FFF2-40B4-BE49-F238E27FC236}">
                  <a16:creationId xmlns:a16="http://schemas.microsoft.com/office/drawing/2014/main" id="{4B670BF2-6DE4-4912-A2B9-5C61B967BEDB}"/>
                </a:ext>
              </a:extLst>
            </p:cNvPr>
            <p:cNvGrpSpPr/>
            <p:nvPr/>
          </p:nvGrpSpPr>
          <p:grpSpPr>
            <a:xfrm>
              <a:off x="3498986" y="772780"/>
              <a:ext cx="7674121" cy="5839786"/>
              <a:chOff x="2362199" y="628074"/>
              <a:chExt cx="8003329" cy="6090304"/>
            </a:xfrm>
          </p:grpSpPr>
          <p:sp>
            <p:nvSpPr>
              <p:cNvPr id="84" name="Diamond 83">
                <a:extLst>
                  <a:ext uri="{FF2B5EF4-FFF2-40B4-BE49-F238E27FC236}">
                    <a16:creationId xmlns:a16="http://schemas.microsoft.com/office/drawing/2014/main" id="{755AE7CC-D56E-4557-B9B8-B278648774B8}"/>
                  </a:ext>
                </a:extLst>
              </p:cNvPr>
              <p:cNvSpPr/>
              <p:nvPr/>
            </p:nvSpPr>
            <p:spPr>
              <a:xfrm>
                <a:off x="3505199" y="5116033"/>
                <a:ext cx="2791965" cy="1602345"/>
              </a:xfrm>
              <a:prstGeom prst="diamond">
                <a:avLst/>
              </a:prstGeom>
              <a:solidFill>
                <a:srgbClr val="92D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latin typeface="Arial" panose="020B0604020202020204" pitchFamily="34" charset="0"/>
                    <a:cs typeface="Arial" panose="020B0604020202020204" pitchFamily="34" charset="0"/>
                  </a:rPr>
                  <a:t>N</a:t>
                </a:r>
                <a:r>
                  <a:rPr kumimoji="0" lang="en-US" sz="1200" b="0" i="0" u="none" strike="noStrike" kern="0" cap="none" spc="0" normalizeH="0" baseline="0" noProof="0" dirty="0">
                    <a:ln>
                      <a:noFill/>
                    </a:ln>
                    <a:effectLst/>
                    <a:uLnTx/>
                    <a:uFillTx/>
                    <a:latin typeface="Arial" panose="020B0604020202020204" pitchFamily="34" charset="0"/>
                    <a:cs typeface="Arial" panose="020B0604020202020204" pitchFamily="34" charset="0"/>
                  </a:rPr>
                  <a:t>umber of frames (EAR and MAR) &lt; Threshold value</a:t>
                </a:r>
              </a:p>
            </p:txBody>
          </p:sp>
          <p:grpSp>
            <p:nvGrpSpPr>
              <p:cNvPr id="65" name="Group 64">
                <a:extLst>
                  <a:ext uri="{FF2B5EF4-FFF2-40B4-BE49-F238E27FC236}">
                    <a16:creationId xmlns:a16="http://schemas.microsoft.com/office/drawing/2014/main" id="{DEEFAF91-0163-4553-A9C9-E18DC539E38C}"/>
                  </a:ext>
                </a:extLst>
              </p:cNvPr>
              <p:cNvGrpSpPr/>
              <p:nvPr/>
            </p:nvGrpSpPr>
            <p:grpSpPr>
              <a:xfrm>
                <a:off x="2362199" y="628074"/>
                <a:ext cx="8003329" cy="5289132"/>
                <a:chOff x="2362199" y="628074"/>
                <a:chExt cx="8003329" cy="5289132"/>
              </a:xfrm>
            </p:grpSpPr>
            <p:sp>
              <p:nvSpPr>
                <p:cNvPr id="83" name="Rounded Rectangle 70">
                  <a:extLst>
                    <a:ext uri="{FF2B5EF4-FFF2-40B4-BE49-F238E27FC236}">
                      <a16:creationId xmlns:a16="http://schemas.microsoft.com/office/drawing/2014/main" id="{2156F00A-F9A3-4B30-B381-F3DD166CA2D2}"/>
                    </a:ext>
                  </a:extLst>
                </p:cNvPr>
                <p:cNvSpPr/>
                <p:nvPr/>
              </p:nvSpPr>
              <p:spPr>
                <a:xfrm>
                  <a:off x="2401516" y="3390616"/>
                  <a:ext cx="5099162" cy="449374"/>
                </a:xfrm>
                <a:prstGeom prst="round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90000"/>
                    </a:lnSpc>
                    <a:spcBef>
                      <a:spcPts val="1000"/>
                    </a:spcBef>
                    <a:spcAft>
                      <a:spcPts val="0"/>
                    </a:spcAft>
                    <a:buClrTx/>
                    <a:buSzTx/>
                    <a:buFontTx/>
                    <a:buNone/>
                    <a:tabLst/>
                    <a:defRPr/>
                  </a:pPr>
                  <a:r>
                    <a:rPr kumimoji="0" lang="en-US" sz="1400" b="0" i="0" u="none" strike="noStrike" kern="0" cap="none" spc="0" normalizeH="0" baseline="0" noProof="0" dirty="0">
                      <a:ln>
                        <a:noFill/>
                      </a:ln>
                      <a:effectLst/>
                      <a:uLnTx/>
                      <a:uFillTx/>
                      <a:latin typeface="Arial" panose="020B0604020202020204" pitchFamily="34" charset="0"/>
                      <a:ea typeface="+mn-lt"/>
                      <a:cs typeface="Arial" panose="020B0604020202020204" pitchFamily="34" charset="0"/>
                    </a:rPr>
                    <a:t>Calculating EAR and MAR</a:t>
                  </a:r>
                  <a:endParaRPr kumimoji="0" lang="en-US" sz="1800" b="0" i="0" u="none" strike="noStrike" kern="0" cap="none" spc="0" normalizeH="0" baseline="0" noProof="0" dirty="0">
                    <a:ln>
                      <a:noFill/>
                    </a:ln>
                    <a:effectLst/>
                    <a:uLnTx/>
                    <a:uFillTx/>
                    <a:latin typeface="Calibri"/>
                    <a:cs typeface="Calibri"/>
                  </a:endParaRPr>
                </a:p>
              </p:txBody>
            </p:sp>
            <p:sp>
              <p:nvSpPr>
                <p:cNvPr id="85" name="Rounded Rectangle 26">
                  <a:extLst>
                    <a:ext uri="{FF2B5EF4-FFF2-40B4-BE49-F238E27FC236}">
                      <a16:creationId xmlns:a16="http://schemas.microsoft.com/office/drawing/2014/main" id="{C3C9D2D1-6D62-420D-9454-7B88CABA2C31}"/>
                    </a:ext>
                  </a:extLst>
                </p:cNvPr>
                <p:cNvSpPr/>
                <p:nvPr/>
              </p:nvSpPr>
              <p:spPr>
                <a:xfrm>
                  <a:off x="2401516" y="2524959"/>
                  <a:ext cx="5099162" cy="428628"/>
                </a:xfrm>
                <a:prstGeom prst="roundRect">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400" kern="0" dirty="0">
                    <a:solidFill>
                      <a:schemeClr val="bg1"/>
                    </a:solidFill>
                    <a:latin typeface="Arial" panose="020B0604020202020204" pitchFamily="34" charset="0"/>
                    <a:ea typeface="+mn-lt"/>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dirty="0">
                      <a:solidFill>
                        <a:schemeClr val="bg1"/>
                      </a:solidFill>
                      <a:latin typeface="Arial" panose="020B0604020202020204" pitchFamily="34" charset="0"/>
                      <a:ea typeface="+mn-lt"/>
                      <a:cs typeface="Arial" panose="020B0604020202020204" pitchFamily="34" charset="0"/>
                    </a:rPr>
                    <a:t>Locate Eyes and Mouth as key facial Landmarks</a:t>
                  </a:r>
                  <a:endParaRPr kumimoji="0" lang="en-US" sz="1800" b="0" i="0" u="none" strike="noStrike" kern="0" cap="none" spc="0" normalizeH="0" baseline="0" noProof="0" dirty="0">
                    <a:ln>
                      <a:noFill/>
                    </a:ln>
                    <a:solidFill>
                      <a:prstClr val="black"/>
                    </a:solidFill>
                    <a:effectLst/>
                    <a:uLnTx/>
                    <a:uFillTx/>
                    <a:latin typeface="Calibri"/>
                    <a:ea typeface="+mn-ea"/>
                    <a:cs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Calibri"/>
                  </a:endParaRPr>
                </a:p>
              </p:txBody>
            </p:sp>
            <p:sp>
              <p:nvSpPr>
                <p:cNvPr id="86" name="Rounded Rectangle 24">
                  <a:extLst>
                    <a:ext uri="{FF2B5EF4-FFF2-40B4-BE49-F238E27FC236}">
                      <a16:creationId xmlns:a16="http://schemas.microsoft.com/office/drawing/2014/main" id="{AF8C15DC-0294-4153-84FF-37087B98BD64}"/>
                    </a:ext>
                  </a:extLst>
                </p:cNvPr>
                <p:cNvSpPr/>
                <p:nvPr/>
              </p:nvSpPr>
              <p:spPr>
                <a:xfrm>
                  <a:off x="3428999" y="1775266"/>
                  <a:ext cx="2773524" cy="428628"/>
                </a:xfrm>
                <a:prstGeom prst="roundRect">
                  <a:avLst/>
                </a:prstGeom>
                <a:solidFill>
                  <a:schemeClr val="accent3">
                    <a:lumMod val="50000"/>
                    <a:lumOff val="50000"/>
                  </a:schemeClr>
                </a:solidFill>
                <a:ln w="12700" cap="flat" cmpd="sng" algn="ctr">
                  <a:solidFill>
                    <a:srgbClr val="A5A5A5">
                      <a:lumMod val="60000"/>
                      <a:lumOff val="4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Arial" panose="020B0604020202020204" pitchFamily="34" charset="0"/>
                      <a:ea typeface="+mn-lt"/>
                      <a:cs typeface="Arial" panose="020B0604020202020204" pitchFamily="34" charset="0"/>
                    </a:rPr>
                    <a:t>Face Detected</a:t>
                  </a:r>
                  <a:endParaRPr kumimoji="0" lang="en-US" sz="1400" b="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87" name="Rounded Rectangle 22">
                  <a:extLst>
                    <a:ext uri="{FF2B5EF4-FFF2-40B4-BE49-F238E27FC236}">
                      <a16:creationId xmlns:a16="http://schemas.microsoft.com/office/drawing/2014/main" id="{4F4863B8-9BD7-44A8-A383-106876566FC7}"/>
                    </a:ext>
                  </a:extLst>
                </p:cNvPr>
                <p:cNvSpPr/>
                <p:nvPr/>
              </p:nvSpPr>
              <p:spPr>
                <a:xfrm>
                  <a:off x="2362199" y="628074"/>
                  <a:ext cx="2438401" cy="645566"/>
                </a:xfrm>
                <a:prstGeom prst="roundRect">
                  <a:avLst/>
                </a:prstGeom>
                <a:solidFill>
                  <a:srgbClr val="ED7D31"/>
                </a:solidFill>
                <a:ln w="12700" cap="flat" cmpd="sng" algn="ctr">
                  <a:noFill/>
                  <a:prstDash val="solid"/>
                  <a:miter lim="800000"/>
                </a:ln>
                <a:effectLst>
                  <a:softEdge rad="12700"/>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dirty="0">
                      <a:solidFill>
                        <a:schemeClr val="bg1"/>
                      </a:solidFill>
                      <a:latin typeface="Arial" panose="020B0604020202020204" pitchFamily="34" charset="0"/>
                      <a:ea typeface="+mn-lt"/>
                      <a:cs typeface="Arial" panose="020B0604020202020204" pitchFamily="34" charset="0"/>
                    </a:rPr>
                    <a:t>Face </a:t>
                  </a:r>
                  <a:r>
                    <a:rPr kumimoji="0" lang="en-US" sz="1400" b="0" i="0" u="none" strike="noStrike" kern="0" cap="none" spc="0" normalizeH="0" baseline="0" noProof="0" dirty="0">
                      <a:ln>
                        <a:noFill/>
                      </a:ln>
                      <a:solidFill>
                        <a:schemeClr val="bg1"/>
                      </a:solidFill>
                      <a:effectLst/>
                      <a:uLnTx/>
                      <a:uFillTx/>
                      <a:latin typeface="Arial" panose="020B0604020202020204" pitchFamily="34" charset="0"/>
                      <a:ea typeface="+mn-lt"/>
                      <a:cs typeface="Arial" panose="020B0604020202020204" pitchFamily="34" charset="0"/>
                    </a:rPr>
                    <a:t>acquisition using PC Camera </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88" name="Rounded Rectangle 72">
                  <a:extLst>
                    <a:ext uri="{FF2B5EF4-FFF2-40B4-BE49-F238E27FC236}">
                      <a16:creationId xmlns:a16="http://schemas.microsoft.com/office/drawing/2014/main" id="{68EE4FF2-81C4-495F-A347-97C9E8E95CFA}"/>
                    </a:ext>
                  </a:extLst>
                </p:cNvPr>
                <p:cNvSpPr/>
                <p:nvPr/>
              </p:nvSpPr>
              <p:spPr>
                <a:xfrm>
                  <a:off x="2362200" y="4132608"/>
                  <a:ext cx="5108672" cy="667992"/>
                </a:xfrm>
                <a:prstGeom prst="roundRect">
                  <a:avLst/>
                </a:prstGeom>
                <a:solidFill>
                  <a:srgbClr val="002060"/>
                </a:solidFill>
                <a:ln w="12700" cap="flat" cmpd="sng" algn="ctr">
                  <a:noFill/>
                  <a:prstDash val="solid"/>
                  <a:miter lim="800000"/>
                </a:ln>
                <a:effectLst/>
              </p:spPr>
              <p:txBody>
                <a:bodyPr rtlCol="0" anchor="t"/>
                <a:lstStyle/>
                <a:p>
                  <a:pPr marL="0" marR="0" lvl="1"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Count frames for which EAR and MAR are below their thresholds</a:t>
                  </a:r>
                </a:p>
                <a:p>
                  <a:pPr marL="0" marR="0" lvl="0" indent="0" defTabSz="914400" eaLnBrk="1" fontAlgn="auto" latinLnBrk="0" hangingPunct="1">
                    <a:lnSpc>
                      <a:spcPct val="90000"/>
                    </a:lnSpc>
                    <a:spcBef>
                      <a:spcPts val="100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rial" panose="020B0604020202020204" pitchFamily="34" charset="0"/>
                    <a:ea typeface="+mn-lt"/>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rial" panose="020B0604020202020204" pitchFamily="34" charset="0"/>
                    <a:ea typeface="+mn-lt"/>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89" name="Rounded Rectangle 17">
                  <a:extLst>
                    <a:ext uri="{FF2B5EF4-FFF2-40B4-BE49-F238E27FC236}">
                      <a16:creationId xmlns:a16="http://schemas.microsoft.com/office/drawing/2014/main" id="{0C6587FB-006A-4F9D-80B6-A051CD7964CF}"/>
                    </a:ext>
                  </a:extLst>
                </p:cNvPr>
                <p:cNvSpPr/>
                <p:nvPr/>
              </p:nvSpPr>
              <p:spPr>
                <a:xfrm>
                  <a:off x="8231928" y="4417082"/>
                  <a:ext cx="2133600" cy="919435"/>
                </a:xfrm>
                <a:prstGeom prst="roundRect">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Arial" panose="020B0604020202020204" pitchFamily="34" charset="0"/>
                      <a:cs typeface="Arial" panose="020B0604020202020204" pitchFamily="34" charset="0"/>
                    </a:rPr>
                    <a:t>Voice alert warning the driver</a:t>
                  </a:r>
                  <a:endParaRPr kumimoji="0" lang="en-IN" sz="1200" b="0"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cxnSp>
              <p:nvCxnSpPr>
                <p:cNvPr id="91" name="Straight Arrow Connector 90">
                  <a:extLst>
                    <a:ext uri="{FF2B5EF4-FFF2-40B4-BE49-F238E27FC236}">
                      <a16:creationId xmlns:a16="http://schemas.microsoft.com/office/drawing/2014/main" id="{2D85391D-96BE-4243-BFF1-2AB60CE1EBC1}"/>
                    </a:ext>
                  </a:extLst>
                </p:cNvPr>
                <p:cNvCxnSpPr>
                  <a:cxnSpLocks/>
                </p:cNvCxnSpPr>
                <p:nvPr/>
              </p:nvCxnSpPr>
              <p:spPr>
                <a:xfrm flipH="1">
                  <a:off x="4872855" y="2207607"/>
                  <a:ext cx="3944" cy="342363"/>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92" name="Straight Arrow Connector 91">
                  <a:extLst>
                    <a:ext uri="{FF2B5EF4-FFF2-40B4-BE49-F238E27FC236}">
                      <a16:creationId xmlns:a16="http://schemas.microsoft.com/office/drawing/2014/main" id="{4F97896C-AD0F-40A5-808E-A45BE3544FA3}"/>
                    </a:ext>
                  </a:extLst>
                </p:cNvPr>
                <p:cNvCxnSpPr>
                  <a:cxnSpLocks/>
                </p:cNvCxnSpPr>
                <p:nvPr/>
              </p:nvCxnSpPr>
              <p:spPr>
                <a:xfrm>
                  <a:off x="4876799" y="2947930"/>
                  <a:ext cx="0" cy="453725"/>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93" name="Straight Arrow Connector 92">
                  <a:extLst>
                    <a:ext uri="{FF2B5EF4-FFF2-40B4-BE49-F238E27FC236}">
                      <a16:creationId xmlns:a16="http://schemas.microsoft.com/office/drawing/2014/main" id="{A6683CFE-6108-40B5-AC74-41E265E12ACC}"/>
                    </a:ext>
                  </a:extLst>
                </p:cNvPr>
                <p:cNvCxnSpPr/>
                <p:nvPr/>
              </p:nvCxnSpPr>
              <p:spPr>
                <a:xfrm rot="5400000">
                  <a:off x="4710878" y="3973879"/>
                  <a:ext cx="329800" cy="204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94" name="Straight Arrow Connector 93">
                  <a:extLst>
                    <a:ext uri="{FF2B5EF4-FFF2-40B4-BE49-F238E27FC236}">
                      <a16:creationId xmlns:a16="http://schemas.microsoft.com/office/drawing/2014/main" id="{B6938667-1F48-48D3-BC20-49ED8EC972BE}"/>
                    </a:ext>
                  </a:extLst>
                </p:cNvPr>
                <p:cNvCxnSpPr/>
                <p:nvPr/>
              </p:nvCxnSpPr>
              <p:spPr>
                <a:xfrm rot="5400000">
                  <a:off x="4736608" y="4964479"/>
                  <a:ext cx="329800" cy="204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95" name="Elbow Connector 68">
                  <a:extLst>
                    <a:ext uri="{FF2B5EF4-FFF2-40B4-BE49-F238E27FC236}">
                      <a16:creationId xmlns:a16="http://schemas.microsoft.com/office/drawing/2014/main" id="{9C7E365D-16E4-41F3-A603-50F8F3D47866}"/>
                    </a:ext>
                  </a:extLst>
                </p:cNvPr>
                <p:cNvCxnSpPr>
                  <a:cxnSpLocks/>
                  <a:stCxn id="84" idx="1"/>
                  <a:endCxn id="88" idx="1"/>
                </p:cNvCxnSpPr>
                <p:nvPr/>
              </p:nvCxnSpPr>
              <p:spPr>
                <a:xfrm rot="10800000">
                  <a:off x="2362201" y="4466604"/>
                  <a:ext cx="1142999" cy="1450602"/>
                </a:xfrm>
                <a:prstGeom prst="bentConnector3">
                  <a:avLst>
                    <a:gd name="adj1" fmla="val 120000"/>
                  </a:avLst>
                </a:prstGeom>
                <a:ln>
                  <a:tailEnd type="arrow"/>
                </a:ln>
              </p:spPr>
              <p:style>
                <a:lnRef idx="3">
                  <a:schemeClr val="accent1"/>
                </a:lnRef>
                <a:fillRef idx="0">
                  <a:schemeClr val="accent1"/>
                </a:fillRef>
                <a:effectRef idx="2">
                  <a:schemeClr val="accent1"/>
                </a:effectRef>
                <a:fontRef idx="minor">
                  <a:schemeClr val="tx1"/>
                </a:fontRef>
              </p:style>
            </p:cxnSp>
            <p:sp>
              <p:nvSpPr>
                <p:cNvPr id="97" name="Rectangle 96">
                  <a:extLst>
                    <a:ext uri="{FF2B5EF4-FFF2-40B4-BE49-F238E27FC236}">
                      <a16:creationId xmlns:a16="http://schemas.microsoft.com/office/drawing/2014/main" id="{F181E5EE-6AF9-4FC4-B6E7-F39FCBA48E05}"/>
                    </a:ext>
                  </a:extLst>
                </p:cNvPr>
                <p:cNvSpPr/>
                <p:nvPr/>
              </p:nvSpPr>
              <p:spPr>
                <a:xfrm>
                  <a:off x="6079193" y="5626485"/>
                  <a:ext cx="626406" cy="246109"/>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b="1" kern="0" dirty="0">
                      <a:solidFill>
                        <a:prstClr val="black"/>
                      </a:solidFill>
                      <a:latin typeface="Arial" panose="020B0604020202020204" pitchFamily="34" charset="0"/>
                      <a:cs typeface="Arial" panose="020B0604020202020204" pitchFamily="34" charset="0"/>
                    </a:rPr>
                    <a:t>YES</a:t>
                  </a:r>
                  <a:endParaRPr kumimoji="0" lang="en-IN" sz="1800" i="0" u="none" strike="noStrike" kern="0" cap="none" spc="0" normalizeH="0" baseline="0" noProof="0" dirty="0">
                    <a:ln w="12700">
                      <a:solidFill>
                        <a:prstClr val="black"/>
                      </a:solidFill>
                    </a:ln>
                    <a:solidFill>
                      <a:prstClr val="black"/>
                    </a:solidFill>
                    <a:effectLst/>
                    <a:uLnTx/>
                    <a:uFillTx/>
                    <a:latin typeface="Arial" panose="020B0604020202020204" pitchFamily="34" charset="0"/>
                    <a:cs typeface="Arial" panose="020B0604020202020204" pitchFamily="34" charset="0"/>
                  </a:endParaRPr>
                </a:p>
              </p:txBody>
            </p:sp>
            <p:sp>
              <p:nvSpPr>
                <p:cNvPr id="99" name="Rectangle 98">
                  <a:extLst>
                    <a:ext uri="{FF2B5EF4-FFF2-40B4-BE49-F238E27FC236}">
                      <a16:creationId xmlns:a16="http://schemas.microsoft.com/office/drawing/2014/main" id="{3F9D9A5D-FBCB-4BD7-A825-0853AFD83922}"/>
                    </a:ext>
                  </a:extLst>
                </p:cNvPr>
                <p:cNvSpPr/>
                <p:nvPr/>
              </p:nvSpPr>
              <p:spPr>
                <a:xfrm>
                  <a:off x="4238619" y="4876800"/>
                  <a:ext cx="714380" cy="285752"/>
                </a:xfrm>
                <a:prstGeom prst="rect">
                  <a:avLst/>
                </a:prstGeom>
                <a:noFill/>
                <a:ln w="12700" cap="flat" cmpd="sng" algn="ctr">
                  <a:noFill/>
                  <a:prstDash val="solid"/>
                  <a:miter lim="800000"/>
                </a:ln>
                <a:effectLst/>
              </p:spPr>
              <p:txBody>
                <a:bodyPr rtlCol="0" anchor="ctr"/>
                <a:lstStyle/>
                <a:p>
                  <a:pPr algn="ctr">
                    <a:defRPr/>
                  </a:pPr>
                  <a:r>
                    <a:rPr lang="en-US" sz="1200" b="1" kern="0" dirty="0">
                      <a:solidFill>
                        <a:prstClr val="black"/>
                      </a:solidFill>
                      <a:latin typeface="Arial" panose="020B0604020202020204" pitchFamily="34" charset="0"/>
                      <a:cs typeface="Arial" panose="020B0604020202020204" pitchFamily="34" charset="0"/>
                    </a:rPr>
                    <a:t>NO</a:t>
                  </a:r>
                  <a:endParaRPr lang="en-IN" sz="1200" b="1" kern="0" dirty="0">
                    <a:solidFill>
                      <a:prstClr val="black"/>
                    </a:solidFill>
                    <a:latin typeface="Arial" panose="020B0604020202020204" pitchFamily="34" charset="0"/>
                    <a:cs typeface="Arial" panose="020B0604020202020204" pitchFamily="34" charset="0"/>
                  </a:endParaRPr>
                </a:p>
              </p:txBody>
            </p:sp>
            <p:sp>
              <p:nvSpPr>
                <p:cNvPr id="21" name="Rounded Rectangle 22">
                  <a:extLst>
                    <a:ext uri="{FF2B5EF4-FFF2-40B4-BE49-F238E27FC236}">
                      <a16:creationId xmlns:a16="http://schemas.microsoft.com/office/drawing/2014/main" id="{F5994184-2CF3-4D3B-9B08-74C66D959627}"/>
                    </a:ext>
                  </a:extLst>
                </p:cNvPr>
                <p:cNvSpPr/>
                <p:nvPr/>
              </p:nvSpPr>
              <p:spPr>
                <a:xfrm>
                  <a:off x="4953000" y="628074"/>
                  <a:ext cx="2557188" cy="631200"/>
                </a:xfrm>
                <a:prstGeom prst="roundRect">
                  <a:avLst/>
                </a:prstGeom>
                <a:solidFill>
                  <a:srgbClr val="ED7D31"/>
                </a:solidFill>
                <a:ln w="12700" cap="flat" cmpd="sng" algn="ctr">
                  <a:noFill/>
                  <a:prstDash val="solid"/>
                  <a:miter lim="800000"/>
                </a:ln>
                <a:effectLst>
                  <a:softEdge rad="12700"/>
                </a:effectLst>
              </p:spPr>
              <p:txBody>
                <a:bodyPr rtlCol="0" anchor="t"/>
                <a:lstStyle/>
                <a:p>
                  <a:pPr algn="ctr">
                    <a:defRPr/>
                  </a:pPr>
                  <a:r>
                    <a:rPr lang="en-US" sz="1400" kern="0" dirty="0">
                      <a:solidFill>
                        <a:schemeClr val="bg1"/>
                      </a:solidFill>
                      <a:latin typeface="Arial" panose="020B0604020202020204" pitchFamily="34" charset="0"/>
                      <a:ea typeface="+mn-lt"/>
                      <a:cs typeface="Arial" panose="020B0604020202020204" pitchFamily="34" charset="0"/>
                    </a:rPr>
                    <a:t>Face acquisition using Mobile Camera </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Calibri"/>
                  </a:endParaRPr>
                </a:p>
              </p:txBody>
            </p:sp>
            <p:cxnSp>
              <p:nvCxnSpPr>
                <p:cNvPr id="5" name="Connector: Elbow 4">
                  <a:extLst>
                    <a:ext uri="{FF2B5EF4-FFF2-40B4-BE49-F238E27FC236}">
                      <a16:creationId xmlns:a16="http://schemas.microsoft.com/office/drawing/2014/main" id="{91096826-91B1-464F-A960-455BE8041767}"/>
                    </a:ext>
                  </a:extLst>
                </p:cNvPr>
                <p:cNvCxnSpPr>
                  <a:cxnSpLocks/>
                  <a:stCxn id="87" idx="2"/>
                </p:cNvCxnSpPr>
                <p:nvPr/>
              </p:nvCxnSpPr>
              <p:spPr>
                <a:xfrm rot="16200000" flipH="1">
                  <a:off x="3491216" y="1363824"/>
                  <a:ext cx="497430" cy="317062"/>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 name="Connector: Elbow 7">
                  <a:extLst>
                    <a:ext uri="{FF2B5EF4-FFF2-40B4-BE49-F238E27FC236}">
                      <a16:creationId xmlns:a16="http://schemas.microsoft.com/office/drawing/2014/main" id="{7C81E481-8CB9-4C1D-98FF-E6BF79523478}"/>
                    </a:ext>
                  </a:extLst>
                </p:cNvPr>
                <p:cNvCxnSpPr>
                  <a:cxnSpLocks/>
                </p:cNvCxnSpPr>
                <p:nvPr/>
              </p:nvCxnSpPr>
              <p:spPr>
                <a:xfrm rot="5400000">
                  <a:off x="5408755" y="1301668"/>
                  <a:ext cx="511797" cy="427009"/>
                </a:xfrm>
                <a:prstGeom prst="bentConnector3">
                  <a:avLst>
                    <a:gd name="adj1" fmla="val 45845"/>
                  </a:avLst>
                </a:prstGeom>
                <a:ln>
                  <a:tailEnd type="triangle"/>
                </a:ln>
              </p:spPr>
              <p:style>
                <a:lnRef idx="3">
                  <a:schemeClr val="accent1"/>
                </a:lnRef>
                <a:fillRef idx="0">
                  <a:schemeClr val="accent1"/>
                </a:fillRef>
                <a:effectRef idx="2">
                  <a:schemeClr val="accent1"/>
                </a:effectRef>
                <a:fontRef idx="minor">
                  <a:schemeClr val="tx1"/>
                </a:fontRef>
              </p:style>
            </p:cxnSp>
          </p:grpSp>
        </p:grpSp>
        <p:sp>
          <p:nvSpPr>
            <p:cNvPr id="53" name="Rounded Rectangle 17">
              <a:extLst>
                <a:ext uri="{FF2B5EF4-FFF2-40B4-BE49-F238E27FC236}">
                  <a16:creationId xmlns:a16="http://schemas.microsoft.com/office/drawing/2014/main" id="{286E012F-69A8-48E4-BBAB-E8DDD0DCD520}"/>
                </a:ext>
              </a:extLst>
            </p:cNvPr>
            <p:cNvSpPr/>
            <p:nvPr/>
          </p:nvSpPr>
          <p:spPr>
            <a:xfrm>
              <a:off x="9108921" y="5683579"/>
              <a:ext cx="2045837" cy="881615"/>
            </a:xfrm>
            <a:prstGeom prst="roundRect">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Arial" panose="020B0604020202020204" pitchFamily="34" charset="0"/>
                  <a:cs typeface="Arial" panose="020B0604020202020204" pitchFamily="34" charset="0"/>
                </a:rPr>
                <a:t>Send e-</a:t>
              </a:r>
              <a:r>
                <a:rPr lang="en-US" sz="1200" kern="0" dirty="0">
                  <a:latin typeface="Arial" panose="020B0604020202020204" pitchFamily="34" charset="0"/>
                  <a:cs typeface="Arial" panose="020B0604020202020204" pitchFamily="34" charset="0"/>
                </a:rPr>
                <a:t>m</a:t>
              </a:r>
              <a:r>
                <a:rPr kumimoji="0" lang="en-US" sz="1200" b="0" i="0" u="none" strike="noStrike" kern="0" cap="none" spc="0" normalizeH="0" baseline="0" noProof="0" dirty="0">
                  <a:ln>
                    <a:noFill/>
                  </a:ln>
                  <a:effectLst/>
                  <a:uLnTx/>
                  <a:uFillTx/>
                  <a:latin typeface="Arial" panose="020B0604020202020204" pitchFamily="34" charset="0"/>
                  <a:cs typeface="Arial" panose="020B0604020202020204" pitchFamily="34" charset="0"/>
                </a:rPr>
                <a:t>ail / text Alert</a:t>
              </a:r>
              <a:endParaRPr kumimoji="0" lang="en-IN" sz="1200" b="0"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cxnSp>
          <p:nvCxnSpPr>
            <p:cNvPr id="55" name="Elbow Connector 68">
              <a:extLst>
                <a:ext uri="{FF2B5EF4-FFF2-40B4-BE49-F238E27FC236}">
                  <a16:creationId xmlns:a16="http://schemas.microsoft.com/office/drawing/2014/main" id="{E173A662-6D36-40B5-AC12-2E717232C2D4}"/>
                </a:ext>
              </a:extLst>
            </p:cNvPr>
            <p:cNvCxnSpPr>
              <a:cxnSpLocks/>
              <a:stCxn id="84" idx="3"/>
              <a:endCxn id="89" idx="1"/>
            </p:cNvCxnSpPr>
            <p:nvPr/>
          </p:nvCxnSpPr>
          <p:spPr>
            <a:xfrm flipV="1">
              <a:off x="7272091" y="4846739"/>
              <a:ext cx="1855180" cy="997610"/>
            </a:xfrm>
            <a:prstGeom prst="bentConnector3">
              <a:avLst>
                <a:gd name="adj1" fmla="val 72646"/>
              </a:avLst>
            </a:prstGeom>
            <a:ln>
              <a:tailEnd type="arrow"/>
            </a:ln>
          </p:spPr>
          <p:style>
            <a:lnRef idx="3">
              <a:schemeClr val="accent1"/>
            </a:lnRef>
            <a:fillRef idx="0">
              <a:schemeClr val="accent1"/>
            </a:fillRef>
            <a:effectRef idx="2">
              <a:schemeClr val="accent1"/>
            </a:effectRef>
            <a:fontRef idx="minor">
              <a:schemeClr val="tx1"/>
            </a:fontRef>
          </p:style>
        </p:cxnSp>
        <p:cxnSp>
          <p:nvCxnSpPr>
            <p:cNvPr id="58" name="Elbow Connector 68">
              <a:extLst>
                <a:ext uri="{FF2B5EF4-FFF2-40B4-BE49-F238E27FC236}">
                  <a16:creationId xmlns:a16="http://schemas.microsoft.com/office/drawing/2014/main" id="{830AF917-4EEC-480E-91E2-A28CD5032DFA}"/>
                </a:ext>
              </a:extLst>
            </p:cNvPr>
            <p:cNvCxnSpPr>
              <a:cxnSpLocks/>
              <a:endCxn id="53" idx="1"/>
            </p:cNvCxnSpPr>
            <p:nvPr/>
          </p:nvCxnSpPr>
          <p:spPr>
            <a:xfrm>
              <a:off x="7262916" y="5844348"/>
              <a:ext cx="1846005" cy="280039"/>
            </a:xfrm>
            <a:prstGeom prst="bentConnector3">
              <a:avLst>
                <a:gd name="adj1" fmla="val 73501"/>
              </a:avLst>
            </a:prstGeom>
            <a:ln>
              <a:tailEnd type="arrow"/>
            </a:ln>
          </p:spPr>
          <p:style>
            <a:lnRef idx="3">
              <a:schemeClr val="accent1"/>
            </a:lnRef>
            <a:fillRef idx="0">
              <a:schemeClr val="accent1"/>
            </a:fillRef>
            <a:effectRef idx="2">
              <a:schemeClr val="accent1"/>
            </a:effectRef>
            <a:fontRef idx="minor">
              <a:schemeClr val="tx1"/>
            </a:fontRef>
          </p:style>
        </p:cxnSp>
        <p:pic>
          <p:nvPicPr>
            <p:cNvPr id="77" name="Picture 76" descr="A close up of a piece of paper&#10;&#10;Description automatically generated">
              <a:extLst>
                <a:ext uri="{FF2B5EF4-FFF2-40B4-BE49-F238E27FC236}">
                  <a16:creationId xmlns:a16="http://schemas.microsoft.com/office/drawing/2014/main" id="{0C6FBE3E-387E-4ED9-9D46-272789954D21}"/>
                </a:ext>
              </a:extLst>
            </p:cNvPr>
            <p:cNvPicPr>
              <a:picLocks noChangeAspect="1"/>
            </p:cNvPicPr>
            <p:nvPr/>
          </p:nvPicPr>
          <p:blipFill rotWithShape="1">
            <a:blip r:embed="rId3">
              <a:extLst>
                <a:ext uri="{28A0092B-C50C-407E-A947-70E740481C1C}">
                  <a14:useLocalDpi xmlns:a14="http://schemas.microsoft.com/office/drawing/2010/main" val="0"/>
                </a:ext>
              </a:extLst>
            </a:blip>
            <a:srcRect r="-2" b="21982"/>
            <a:stretch/>
          </p:blipFill>
          <p:spPr>
            <a:xfrm>
              <a:off x="385782" y="875337"/>
              <a:ext cx="1977938" cy="1699355"/>
            </a:xfrm>
            <a:prstGeom prst="rect">
              <a:avLst/>
            </a:prstGeom>
          </p:spPr>
        </p:pic>
        <p:sp>
          <p:nvSpPr>
            <p:cNvPr id="78" name="Rectangle 77">
              <a:extLst>
                <a:ext uri="{FF2B5EF4-FFF2-40B4-BE49-F238E27FC236}">
                  <a16:creationId xmlns:a16="http://schemas.microsoft.com/office/drawing/2014/main" id="{AD45DFE5-476C-465B-8B40-DCCA528798DA}"/>
                </a:ext>
              </a:extLst>
            </p:cNvPr>
            <p:cNvSpPr/>
            <p:nvPr/>
          </p:nvSpPr>
          <p:spPr>
            <a:xfrm>
              <a:off x="227349" y="2741072"/>
              <a:ext cx="2680116" cy="400110"/>
            </a:xfrm>
            <a:prstGeom prst="rect">
              <a:avLst/>
            </a:prstGeom>
          </p:spPr>
          <p:txBody>
            <a:bodyPr wrap="square">
              <a:spAutoFit/>
            </a:bodyPr>
            <a:lstStyle/>
            <a:p>
              <a:r>
                <a:rPr lang="en-US" sz="1000" dirty="0">
                  <a:latin typeface="Arial" panose="020B0604020202020204" pitchFamily="34" charset="0"/>
                  <a:cs typeface="Arial" panose="020B0604020202020204" pitchFamily="34" charset="0"/>
                </a:rPr>
                <a:t>EUCLIDEAN DISTANCE USING FACIAL LANDMARK</a:t>
              </a:r>
            </a:p>
          </p:txBody>
        </p:sp>
        <p:sp>
          <p:nvSpPr>
            <p:cNvPr id="80" name="Left Brace 79">
              <a:extLst>
                <a:ext uri="{FF2B5EF4-FFF2-40B4-BE49-F238E27FC236}">
                  <a16:creationId xmlns:a16="http://schemas.microsoft.com/office/drawing/2014/main" id="{2B0EA49A-BC4E-4CE1-9561-FB6BA6DE8987}"/>
                </a:ext>
              </a:extLst>
            </p:cNvPr>
            <p:cNvSpPr/>
            <p:nvPr/>
          </p:nvSpPr>
          <p:spPr>
            <a:xfrm>
              <a:off x="2999899" y="772780"/>
              <a:ext cx="296479" cy="169935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81" name="Picture 80" descr="A picture containing building, device, outdoor&#10;&#10;Description automatically generated">
              <a:extLst>
                <a:ext uri="{FF2B5EF4-FFF2-40B4-BE49-F238E27FC236}">
                  <a16:creationId xmlns:a16="http://schemas.microsoft.com/office/drawing/2014/main" id="{7C4F057D-E682-46C0-9E04-0442C03DC69E}"/>
                </a:ext>
              </a:extLst>
            </p:cNvPr>
            <p:cNvPicPr>
              <a:picLocks noChangeAspect="1"/>
            </p:cNvPicPr>
            <p:nvPr/>
          </p:nvPicPr>
          <p:blipFill rotWithShape="1">
            <a:blip r:embed="rId4">
              <a:extLst>
                <a:ext uri="{28A0092B-C50C-407E-A947-70E740481C1C}">
                  <a14:useLocalDpi xmlns:a14="http://schemas.microsoft.com/office/drawing/2010/main" val="0"/>
                </a:ext>
              </a:extLst>
            </a:blip>
            <a:srcRect t="665" r="-1" b="-1"/>
            <a:stretch/>
          </p:blipFill>
          <p:spPr>
            <a:xfrm>
              <a:off x="9134581" y="989183"/>
              <a:ext cx="1874658" cy="886843"/>
            </a:xfrm>
            <a:prstGeom prst="rect">
              <a:avLst/>
            </a:prstGeom>
          </p:spPr>
        </p:pic>
        <p:pic>
          <p:nvPicPr>
            <p:cNvPr id="100" name="Picture 5" descr="A picture containing sky, object&#10;&#10;Description generated with very high confidence">
              <a:extLst>
                <a:ext uri="{FF2B5EF4-FFF2-40B4-BE49-F238E27FC236}">
                  <a16:creationId xmlns:a16="http://schemas.microsoft.com/office/drawing/2014/main" id="{892D26E0-C6FD-401E-9529-D2C24F569392}"/>
                </a:ext>
              </a:extLst>
            </p:cNvPr>
            <p:cNvPicPr>
              <a:picLocks noChangeAspect="1"/>
            </p:cNvPicPr>
            <p:nvPr/>
          </p:nvPicPr>
          <p:blipFill>
            <a:blip r:embed="rId5"/>
            <a:stretch>
              <a:fillRect/>
            </a:stretch>
          </p:blipFill>
          <p:spPr>
            <a:xfrm>
              <a:off x="8815742" y="2219803"/>
              <a:ext cx="2316561" cy="1136590"/>
            </a:xfrm>
            <a:prstGeom prst="rect">
              <a:avLst/>
            </a:prstGeom>
          </p:spPr>
        </p:pic>
        <p:sp>
          <p:nvSpPr>
            <p:cNvPr id="101" name="Left Brace 100">
              <a:extLst>
                <a:ext uri="{FF2B5EF4-FFF2-40B4-BE49-F238E27FC236}">
                  <a16:creationId xmlns:a16="http://schemas.microsoft.com/office/drawing/2014/main" id="{253FC8D0-E9C6-449A-8BBD-115E3C581059}"/>
                </a:ext>
              </a:extLst>
            </p:cNvPr>
            <p:cNvSpPr/>
            <p:nvPr/>
          </p:nvSpPr>
          <p:spPr>
            <a:xfrm rot="10800000">
              <a:off x="8476401" y="2512428"/>
              <a:ext cx="160603" cy="62875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Left Brace 102">
              <a:extLst>
                <a:ext uri="{FF2B5EF4-FFF2-40B4-BE49-F238E27FC236}">
                  <a16:creationId xmlns:a16="http://schemas.microsoft.com/office/drawing/2014/main" id="{51F535F8-61AC-46C2-A58A-66A3E2C90675}"/>
                </a:ext>
              </a:extLst>
            </p:cNvPr>
            <p:cNvSpPr/>
            <p:nvPr/>
          </p:nvSpPr>
          <p:spPr>
            <a:xfrm>
              <a:off x="2904996" y="3421688"/>
              <a:ext cx="308827" cy="13764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Rectangle 105">
              <a:extLst>
                <a:ext uri="{FF2B5EF4-FFF2-40B4-BE49-F238E27FC236}">
                  <a16:creationId xmlns:a16="http://schemas.microsoft.com/office/drawing/2014/main" id="{628E1D64-7D46-4400-830D-6C539A479BF6}"/>
                </a:ext>
              </a:extLst>
            </p:cNvPr>
            <p:cNvSpPr/>
            <p:nvPr/>
          </p:nvSpPr>
          <p:spPr>
            <a:xfrm>
              <a:off x="8763000" y="3333690"/>
              <a:ext cx="2618251" cy="400110"/>
            </a:xfrm>
            <a:prstGeom prst="rect">
              <a:avLst/>
            </a:prstGeom>
          </p:spPr>
          <p:txBody>
            <a:bodyPr wrap="square">
              <a:spAutoFit/>
            </a:bodyPr>
            <a:lstStyle/>
            <a:p>
              <a:pPr lvl="0"/>
              <a:r>
                <a:rPr lang="en-US" sz="1000" b="1" dirty="0">
                  <a:latin typeface="Arial" panose="020B0604020202020204" pitchFamily="34" charset="0"/>
                  <a:cs typeface="Arial" panose="020B0604020202020204" pitchFamily="34" charset="0"/>
                </a:rPr>
                <a:t>HOG </a:t>
              </a:r>
              <a:r>
                <a:rPr lang="en-US" sz="1000" dirty="0">
                  <a:latin typeface="Arial" panose="020B0604020202020204" pitchFamily="34" charset="0"/>
                  <a:cs typeface="Arial" panose="020B0604020202020204" pitchFamily="34" charset="0"/>
                </a:rPr>
                <a:t>is underlying  algorithm to find Mouth among the Facial Landmarks</a:t>
              </a:r>
            </a:p>
          </p:txBody>
        </p:sp>
        <p:sp>
          <p:nvSpPr>
            <p:cNvPr id="115" name="Rectangle 114">
              <a:extLst>
                <a:ext uri="{FF2B5EF4-FFF2-40B4-BE49-F238E27FC236}">
                  <a16:creationId xmlns:a16="http://schemas.microsoft.com/office/drawing/2014/main" id="{747CFB08-DD58-43A0-857E-0E7AC0D29F58}"/>
                </a:ext>
              </a:extLst>
            </p:cNvPr>
            <p:cNvSpPr/>
            <p:nvPr/>
          </p:nvSpPr>
          <p:spPr>
            <a:xfrm>
              <a:off x="194355" y="3506410"/>
              <a:ext cx="2589771" cy="1477328"/>
            </a:xfrm>
            <a:prstGeom prst="rect">
              <a:avLst/>
            </a:prstGeom>
          </p:spPr>
          <p:txBody>
            <a:bodyPr wrap="square">
              <a:spAutoFit/>
            </a:bodyPr>
            <a:lstStyle/>
            <a:p>
              <a:pPr algn="just"/>
              <a:r>
                <a:rPr lang="en-US" sz="1000" dirty="0">
                  <a:latin typeface="Arial" panose="020B0604020202020204" pitchFamily="34" charset="0"/>
                  <a:cs typeface="Arial" panose="020B0604020202020204" pitchFamily="34" charset="0"/>
                </a:rPr>
                <a:t>Calculating Mouth Aspect Ratio(</a:t>
              </a:r>
              <a:r>
                <a:rPr lang="en-US" sz="1000" b="1" dirty="0">
                  <a:latin typeface="Arial" panose="020B0604020202020204" pitchFamily="34" charset="0"/>
                  <a:cs typeface="Arial" panose="020B0604020202020204" pitchFamily="34" charset="0"/>
                </a:rPr>
                <a:t>MAR</a:t>
              </a:r>
              <a:r>
                <a:rPr lang="en-US" sz="1000" dirty="0">
                  <a:latin typeface="Arial" panose="020B0604020202020204" pitchFamily="34" charset="0"/>
                  <a:cs typeface="Arial" panose="020B0604020202020204" pitchFamily="34" charset="0"/>
                </a:rPr>
                <a:t>) based on Co-ordinates of landmarks using Euclidean Distance</a:t>
              </a:r>
            </a:p>
            <a:p>
              <a:pPr algn="just"/>
              <a:endParaRPr lang="en-US" sz="1000" dirty="0">
                <a:latin typeface="Arial" panose="020B0604020202020204" pitchFamily="34" charset="0"/>
                <a:cs typeface="Arial" panose="020B0604020202020204" pitchFamily="34" charset="0"/>
              </a:endParaRPr>
            </a:p>
            <a:p>
              <a:pPr algn="just"/>
              <a:r>
                <a:rPr lang="en-US" sz="1000" dirty="0">
                  <a:latin typeface="Arial" panose="020B0604020202020204" pitchFamily="34" charset="0"/>
                  <a:cs typeface="Arial" panose="020B0604020202020204" pitchFamily="34" charset="0"/>
                </a:rPr>
                <a:t>Mouth Aspect Ratio(MAR) falling below a threshold for certain Frames, detects Yawning and alerts Driver prior to a Micro Sleep</a:t>
              </a:r>
            </a:p>
            <a:p>
              <a:pPr lvl="0" algn="just"/>
              <a:endParaRPr lang="en-US" sz="1000" dirty="0">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22B1EC06-435D-4A97-931C-D4DB6475FE82}"/>
                </a:ext>
              </a:extLst>
            </p:cNvPr>
            <p:cNvSpPr/>
            <p:nvPr/>
          </p:nvSpPr>
          <p:spPr>
            <a:xfrm>
              <a:off x="194355" y="685800"/>
              <a:ext cx="2512763" cy="2647890"/>
            </a:xfrm>
            <a:prstGeom prst="rect">
              <a:avLst/>
            </a:pr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A5944721-81AB-40AA-B7EC-11679E975B9C}"/>
                </a:ext>
              </a:extLst>
            </p:cNvPr>
            <p:cNvSpPr/>
            <p:nvPr/>
          </p:nvSpPr>
          <p:spPr>
            <a:xfrm>
              <a:off x="195783" y="3454667"/>
              <a:ext cx="2639742" cy="1392072"/>
            </a:xfrm>
            <a:prstGeom prst="rect">
              <a:avLst/>
            </a:pr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F49CF2EF-0532-45CB-B9C2-16FC47863623}"/>
                </a:ext>
              </a:extLst>
            </p:cNvPr>
            <p:cNvSpPr/>
            <p:nvPr/>
          </p:nvSpPr>
          <p:spPr>
            <a:xfrm>
              <a:off x="8748963" y="772780"/>
              <a:ext cx="2579543" cy="3079798"/>
            </a:xfrm>
            <a:prstGeom prst="rect">
              <a:avLst/>
            </a:pr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25365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2DA9F-0707-45B7-BDA4-DA0FA62EC8F0}"/>
              </a:ext>
            </a:extLst>
          </p:cNvPr>
          <p:cNvSpPr>
            <a:spLocks noGrp="1"/>
          </p:cNvSpPr>
          <p:nvPr>
            <p:ph type="title"/>
          </p:nvPr>
        </p:nvSpPr>
        <p:spPr>
          <a:xfrm>
            <a:off x="6934200" y="3200400"/>
            <a:ext cx="3864989" cy="621818"/>
          </a:xfrm>
        </p:spPr>
        <p:txBody>
          <a:bodyPr vert="horz" lIns="91440" tIns="45720" rIns="91440" bIns="45720" rtlCol="0" anchor="b">
            <a:normAutofit/>
          </a:bodyPr>
          <a:lstStyle/>
          <a:p>
            <a:pPr algn="ctr"/>
            <a:r>
              <a:rPr lang="en-US" sz="2000" b="1" dirty="0"/>
              <a:t>EYE CO-ORDINATES</a:t>
            </a:r>
            <a:endParaRPr lang="en-US" sz="2000" b="1" dirty="0">
              <a:cs typeface="Calibri Light"/>
            </a:endParaRPr>
          </a:p>
        </p:txBody>
      </p:sp>
      <p:sp>
        <p:nvSpPr>
          <p:cNvPr id="5" name="Text Placeholder 4">
            <a:extLst>
              <a:ext uri="{FF2B5EF4-FFF2-40B4-BE49-F238E27FC236}">
                <a16:creationId xmlns:a16="http://schemas.microsoft.com/office/drawing/2014/main" id="{80786672-486B-4316-944B-34ABBFC74A37}"/>
              </a:ext>
            </a:extLst>
          </p:cNvPr>
          <p:cNvSpPr>
            <a:spLocks noGrp="1"/>
          </p:cNvSpPr>
          <p:nvPr>
            <p:ph type="body" sz="quarter" idx="10"/>
          </p:nvPr>
        </p:nvSpPr>
        <p:spPr>
          <a:xfrm>
            <a:off x="228600" y="5791200"/>
            <a:ext cx="4724400" cy="469418"/>
          </a:xfrm>
        </p:spPr>
        <p:txBody>
          <a:bodyPr vert="horz" lIns="91440" tIns="45720" rIns="91440" bIns="45720" rtlCol="0">
            <a:normAutofit/>
          </a:bodyPr>
          <a:lstStyle/>
          <a:p>
            <a:pPr marL="0" indent="0" algn="ctr">
              <a:buNone/>
            </a:pPr>
            <a:r>
              <a:rPr lang="en-US" sz="2400" dirty="0"/>
              <a:t>FACIAL LANDMARK</a:t>
            </a:r>
          </a:p>
        </p:txBody>
      </p:sp>
      <p:pic>
        <p:nvPicPr>
          <p:cNvPr id="4" name="Picture 3" descr="A picture containing building, device, outdoor&#10;&#10;Description automatically generated">
            <a:extLst>
              <a:ext uri="{FF2B5EF4-FFF2-40B4-BE49-F238E27FC236}">
                <a16:creationId xmlns:a16="http://schemas.microsoft.com/office/drawing/2014/main" id="{1FCA2A14-C566-474B-95B8-8EB3B13F21B1}"/>
              </a:ext>
            </a:extLst>
          </p:cNvPr>
          <p:cNvPicPr>
            <a:picLocks noChangeAspect="1"/>
          </p:cNvPicPr>
          <p:nvPr/>
        </p:nvPicPr>
        <p:blipFill rotWithShape="1">
          <a:blip r:embed="rId2">
            <a:extLst>
              <a:ext uri="{28A0092B-C50C-407E-A947-70E740481C1C}">
                <a14:useLocalDpi xmlns:a14="http://schemas.microsoft.com/office/drawing/2010/main" val="0"/>
              </a:ext>
            </a:extLst>
          </a:blip>
          <a:srcRect t="665" r="-1" b="-1"/>
          <a:stretch/>
        </p:blipFill>
        <p:spPr>
          <a:xfrm>
            <a:off x="6606396" y="990600"/>
            <a:ext cx="4671204" cy="2209800"/>
          </a:xfrm>
          <a:prstGeom prst="rect">
            <a:avLst/>
          </a:prstGeom>
        </p:spPr>
      </p:pic>
      <p:pic>
        <p:nvPicPr>
          <p:cNvPr id="7" name="Picture 6" descr="A close up of a piece of paper&#10;&#10;Description automatically generated">
            <a:extLst>
              <a:ext uri="{FF2B5EF4-FFF2-40B4-BE49-F238E27FC236}">
                <a16:creationId xmlns:a16="http://schemas.microsoft.com/office/drawing/2014/main" id="{D2C0582E-B4D7-487B-9CA1-7F85AF68B041}"/>
              </a:ext>
            </a:extLst>
          </p:cNvPr>
          <p:cNvPicPr>
            <a:picLocks noChangeAspect="1"/>
          </p:cNvPicPr>
          <p:nvPr/>
        </p:nvPicPr>
        <p:blipFill rotWithShape="1">
          <a:blip r:embed="rId3">
            <a:extLst>
              <a:ext uri="{28A0092B-C50C-407E-A947-70E740481C1C}">
                <a14:useLocalDpi xmlns:a14="http://schemas.microsoft.com/office/drawing/2010/main" val="0"/>
              </a:ext>
            </a:extLst>
          </a:blip>
          <a:srcRect r="-2" b="21982"/>
          <a:stretch/>
        </p:blipFill>
        <p:spPr>
          <a:xfrm>
            <a:off x="457200" y="990600"/>
            <a:ext cx="5410200" cy="4648200"/>
          </a:xfrm>
          <a:prstGeom prst="rect">
            <a:avLst/>
          </a:prstGeom>
        </p:spPr>
      </p:pic>
      <p:pic>
        <p:nvPicPr>
          <p:cNvPr id="3" name="Picture 5" descr="A picture containing sky, object&#10;&#10;Description generated with very high confidence">
            <a:extLst>
              <a:ext uri="{FF2B5EF4-FFF2-40B4-BE49-F238E27FC236}">
                <a16:creationId xmlns:a16="http://schemas.microsoft.com/office/drawing/2014/main" id="{ACCB976F-3497-44D8-BAF8-5EE133563486}"/>
              </a:ext>
            </a:extLst>
          </p:cNvPr>
          <p:cNvPicPr>
            <a:picLocks noChangeAspect="1"/>
          </p:cNvPicPr>
          <p:nvPr/>
        </p:nvPicPr>
        <p:blipFill>
          <a:blip r:embed="rId4"/>
          <a:stretch>
            <a:fillRect/>
          </a:stretch>
        </p:blipFill>
        <p:spPr>
          <a:xfrm>
            <a:off x="6858000" y="3886200"/>
            <a:ext cx="4209690" cy="2065428"/>
          </a:xfrm>
          <a:prstGeom prst="rect">
            <a:avLst/>
          </a:prstGeom>
        </p:spPr>
      </p:pic>
      <p:sp>
        <p:nvSpPr>
          <p:cNvPr id="8" name="Title 1">
            <a:extLst>
              <a:ext uri="{FF2B5EF4-FFF2-40B4-BE49-F238E27FC236}">
                <a16:creationId xmlns:a16="http://schemas.microsoft.com/office/drawing/2014/main" id="{9F22DA9F-0707-45B7-BDA4-DA0FA62EC8F0}"/>
              </a:ext>
            </a:extLst>
          </p:cNvPr>
          <p:cNvSpPr txBox="1">
            <a:spLocks/>
          </p:cNvSpPr>
          <p:nvPr/>
        </p:nvSpPr>
        <p:spPr>
          <a:xfrm>
            <a:off x="7162800" y="5715000"/>
            <a:ext cx="3864989" cy="621818"/>
          </a:xfrm>
          <a:prstGeom prst="rect">
            <a:avLst/>
          </a:prstGeom>
        </p:spPr>
        <p:txBody>
          <a:bodyPr vert="horz" lIns="91440" tIns="45720" rIns="91440" bIns="45720" rtlCol="0" anchor="b">
            <a:normAutofit fontScale="97500"/>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accent1"/>
                </a:solidFill>
                <a:effectLst/>
                <a:uLnTx/>
                <a:uFillTx/>
                <a:latin typeface="+mj-lt"/>
                <a:ea typeface="+mj-ea"/>
                <a:cs typeface="+mj-cs"/>
              </a:rPr>
              <a:t>MOUTH CO-ORDINATES</a:t>
            </a:r>
            <a:endParaRPr kumimoji="0" lang="en-US" sz="2000" b="1" i="0" u="none" strike="noStrike" kern="1200" cap="none" spc="0" normalizeH="0" baseline="0" noProof="0" dirty="0">
              <a:ln>
                <a:noFill/>
              </a:ln>
              <a:solidFill>
                <a:schemeClr val="accent1"/>
              </a:solidFill>
              <a:effectLst/>
              <a:uLnTx/>
              <a:uFillTx/>
              <a:latin typeface="+mj-lt"/>
              <a:ea typeface="+mj-ea"/>
              <a:cs typeface="Calibri Light"/>
            </a:endParaRPr>
          </a:p>
        </p:txBody>
      </p:sp>
      <p:sp>
        <p:nvSpPr>
          <p:cNvPr id="9" name="Title 1">
            <a:extLst>
              <a:ext uri="{FF2B5EF4-FFF2-40B4-BE49-F238E27FC236}">
                <a16:creationId xmlns:a16="http://schemas.microsoft.com/office/drawing/2014/main" id="{0EA6B408-F887-4E09-A945-96B768F83B61}"/>
              </a:ext>
            </a:extLst>
          </p:cNvPr>
          <p:cNvSpPr txBox="1">
            <a:spLocks/>
          </p:cNvSpPr>
          <p:nvPr/>
        </p:nvSpPr>
        <p:spPr>
          <a:xfrm>
            <a:off x="533399" y="0"/>
            <a:ext cx="10819185" cy="838200"/>
          </a:xfrm>
          <a:prstGeom prst="rect">
            <a:avLst/>
          </a:prstGeom>
        </p:spPr>
        <p:txBody>
          <a:bodyPr vert="horz" lIns="91440" tIns="45720" rIns="91440" bIns="45720" rtlCol="0" anchor="b">
            <a:normAutofit fontScale="90000"/>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a:lstStyle>
          <a:p>
            <a:pPr algn="ctr"/>
            <a:r>
              <a:rPr lang="en-US" sz="3200" b="1" dirty="0"/>
              <a:t>EUCLIDEAN DISTANCE USING FACIAL LANDMARK</a:t>
            </a:r>
          </a:p>
        </p:txBody>
      </p:sp>
    </p:spTree>
    <p:extLst>
      <p:ext uri="{BB962C8B-B14F-4D97-AF65-F5344CB8AC3E}">
        <p14:creationId xmlns:p14="http://schemas.microsoft.com/office/powerpoint/2010/main" val="1446760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indoor, person&#10;&#10;Description automatically generated">
            <a:extLst>
              <a:ext uri="{FF2B5EF4-FFF2-40B4-BE49-F238E27FC236}">
                <a16:creationId xmlns:a16="http://schemas.microsoft.com/office/drawing/2014/main" id="{19750F6D-5131-4338-9168-FAD95DD84CEF}"/>
              </a:ext>
            </a:extLst>
          </p:cNvPr>
          <p:cNvPicPr>
            <a:picLocks noChangeAspect="1"/>
          </p:cNvPicPr>
          <p:nvPr/>
        </p:nvPicPr>
        <p:blipFill rotWithShape="1">
          <a:blip r:embed="rId2">
            <a:extLst>
              <a:ext uri="{28A0092B-C50C-407E-A947-70E740481C1C}">
                <a14:useLocalDpi xmlns:a14="http://schemas.microsoft.com/office/drawing/2010/main" val="0"/>
              </a:ext>
            </a:extLst>
          </a:blip>
          <a:srcRect l="1241" t="6759" r="1241"/>
          <a:stretch/>
        </p:blipFill>
        <p:spPr>
          <a:xfrm>
            <a:off x="533399" y="739964"/>
            <a:ext cx="4344107" cy="2787274"/>
          </a:xfrm>
          <a:prstGeom prst="rect">
            <a:avLst/>
          </a:prstGeom>
        </p:spPr>
      </p:pic>
      <p:sp>
        <p:nvSpPr>
          <p:cNvPr id="4" name="Title 3">
            <a:extLst>
              <a:ext uri="{FF2B5EF4-FFF2-40B4-BE49-F238E27FC236}">
                <a16:creationId xmlns:a16="http://schemas.microsoft.com/office/drawing/2014/main" id="{65C357ED-1E59-4611-BE9F-8CA2E033A9A6}"/>
              </a:ext>
            </a:extLst>
          </p:cNvPr>
          <p:cNvSpPr>
            <a:spLocks noGrp="1"/>
          </p:cNvSpPr>
          <p:nvPr>
            <p:ph type="title"/>
          </p:nvPr>
        </p:nvSpPr>
        <p:spPr/>
        <p:txBody>
          <a:bodyPr/>
          <a:lstStyle/>
          <a:p>
            <a:r>
              <a:rPr lang="en-US" dirty="0"/>
              <a:t>Feeds captured through Mobile and PC CAM</a:t>
            </a:r>
          </a:p>
        </p:txBody>
      </p:sp>
      <p:pic>
        <p:nvPicPr>
          <p:cNvPr id="7" name="Picture 6" descr="A person wearing glasses&#10;&#10;Description automatically generated">
            <a:extLst>
              <a:ext uri="{FF2B5EF4-FFF2-40B4-BE49-F238E27FC236}">
                <a16:creationId xmlns:a16="http://schemas.microsoft.com/office/drawing/2014/main" id="{1B6FE501-B090-4DD2-A1A8-2E59C96AFD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810" y="739963"/>
            <a:ext cx="5026153" cy="2689037"/>
          </a:xfrm>
          <a:prstGeom prst="rect">
            <a:avLst/>
          </a:prstGeom>
        </p:spPr>
      </p:pic>
      <p:pic>
        <p:nvPicPr>
          <p:cNvPr id="11" name="Picture 10" descr="A person smiling for the camera&#10;&#10;Description automatically generated">
            <a:extLst>
              <a:ext uri="{FF2B5EF4-FFF2-40B4-BE49-F238E27FC236}">
                <a16:creationId xmlns:a16="http://schemas.microsoft.com/office/drawing/2014/main" id="{F1BBE138-2184-46D2-A243-3D18E62029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517" y="3779533"/>
            <a:ext cx="4648200" cy="2884603"/>
          </a:xfrm>
          <a:prstGeom prst="rect">
            <a:avLst/>
          </a:prstGeom>
        </p:spPr>
      </p:pic>
      <p:pic>
        <p:nvPicPr>
          <p:cNvPr id="13" name="Picture 12" descr="A person smiling for the camera&#10;&#10;Description automatically generated">
            <a:extLst>
              <a:ext uri="{FF2B5EF4-FFF2-40B4-BE49-F238E27FC236}">
                <a16:creationId xmlns:a16="http://schemas.microsoft.com/office/drawing/2014/main" id="{248B4B49-CF6D-411A-8C0C-492F9A4F98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77229" y="3826945"/>
            <a:ext cx="5062951" cy="2718597"/>
          </a:xfrm>
          <a:prstGeom prst="rect">
            <a:avLst/>
          </a:prstGeom>
        </p:spPr>
      </p:pic>
    </p:spTree>
    <p:extLst>
      <p:ext uri="{BB962C8B-B14F-4D97-AF65-F5344CB8AC3E}">
        <p14:creationId xmlns:p14="http://schemas.microsoft.com/office/powerpoint/2010/main" val="1263629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5C405A0B-A47E-45B0-87BE-8CA73EE13CC9}"/>
              </a:ext>
            </a:extLst>
          </p:cNvPr>
          <p:cNvGraphicFramePr/>
          <p:nvPr>
            <p:extLst>
              <p:ext uri="{D42A27DB-BD31-4B8C-83A1-F6EECF244321}">
                <p14:modId xmlns:p14="http://schemas.microsoft.com/office/powerpoint/2010/main" val="1920512153"/>
              </p:ext>
            </p:extLst>
          </p:nvPr>
        </p:nvGraphicFramePr>
        <p:xfrm>
          <a:off x="227348" y="1485744"/>
          <a:ext cx="11700000" cy="44662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a:xfrm>
            <a:off x="227349" y="38100"/>
            <a:ext cx="11125236" cy="1104900"/>
          </a:xfrm>
        </p:spPr>
        <p:txBody>
          <a:bodyPr/>
          <a:lstStyle/>
          <a:p>
            <a:r>
              <a:rPr lang="en-US" altLang="zh-CN" dirty="0"/>
              <a:t>Challenges Faced</a:t>
            </a:r>
            <a:endParaRPr lang="en-US" dirty="0"/>
          </a:p>
        </p:txBody>
      </p:sp>
    </p:spTree>
    <p:extLst>
      <p:ext uri="{BB962C8B-B14F-4D97-AF65-F5344CB8AC3E}">
        <p14:creationId xmlns:p14="http://schemas.microsoft.com/office/powerpoint/2010/main" val="30652559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apgemini Master">
  <a:themeElements>
    <a:clrScheme name="Personnalisé 1">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19B96144-1B90-4243-8535-F36EF2586247}" vid="{2C859F1C-AF6F-49E9-BAD6-1D458EC0F9B7}"/>
    </a:ext>
  </a:extLst>
</a:theme>
</file>

<file path=ppt/theme/theme2.xml><?xml version="1.0" encoding="utf-8"?>
<a:theme xmlns:a="http://schemas.openxmlformats.org/drawingml/2006/main" name="Cover options">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19B96144-1B90-4243-8535-F36EF2586247}" vid="{DF2FCECD-420A-4E93-ACD9-79FA685C707C}"/>
    </a:ext>
  </a:extLst>
</a:theme>
</file>

<file path=ppt/theme/theme3.xml><?xml version="1.0" encoding="utf-8"?>
<a:theme xmlns:a="http://schemas.openxmlformats.org/drawingml/2006/main" name="Final slides">
  <a:themeElements>
    <a:clrScheme name="Capgemini Palette">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19B96144-1B90-4243-8535-F36EF2586247}" vid="{F2E8AAEE-319B-4902-A89E-79A9DABE1396}"/>
    </a:ext>
  </a:extLst>
</a:theme>
</file>

<file path=ppt/theme/theme4.xml><?xml version="1.0" encoding="utf-8"?>
<a:theme xmlns:a="http://schemas.openxmlformats.org/drawingml/2006/main" name="1_lh_master_template">
  <a:themeElements>
    <a:clrScheme name="Custom 1">
      <a:dk1>
        <a:srgbClr val="000000"/>
      </a:dk1>
      <a:lt1>
        <a:sysClr val="window" lastClr="FFFFFF"/>
      </a:lt1>
      <a:dk2>
        <a:srgbClr val="055280"/>
      </a:dk2>
      <a:lt2>
        <a:srgbClr val="FFFFFF"/>
      </a:lt2>
      <a:accent1>
        <a:srgbClr val="055280"/>
      </a:accent1>
      <a:accent2>
        <a:srgbClr val="33B3DE"/>
      </a:accent2>
      <a:accent3>
        <a:srgbClr val="007E97"/>
      </a:accent3>
      <a:accent4>
        <a:srgbClr val="097159"/>
      </a:accent4>
      <a:accent5>
        <a:srgbClr val="B2C77D"/>
      </a:accent5>
      <a:accent6>
        <a:srgbClr val="FAA635"/>
      </a:accent6>
      <a:hlink>
        <a:srgbClr val="33B3DE"/>
      </a:hlink>
      <a:folHlink>
        <a:srgbClr val="33B3DE"/>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1_Capgemini Master">
  <a:themeElements>
    <a:clrScheme name="Personnalisé 1">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19B96144-1B90-4243-8535-F36EF2586247}" vid="{2C859F1C-AF6F-49E9-BAD6-1D458EC0F9B7}"/>
    </a:ext>
  </a:extLst>
</a:theme>
</file>

<file path=ppt/theme/theme6.xml><?xml version="1.0" encoding="utf-8"?>
<a:theme xmlns:a="http://schemas.openxmlformats.org/drawingml/2006/main" name="Tema do Office">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ppt-template</Template>
  <TotalTime>693</TotalTime>
  <Words>581</Words>
  <Application>Microsoft Office PowerPoint</Application>
  <PresentationFormat>Widescreen</PresentationFormat>
  <Paragraphs>89</Paragraphs>
  <Slides>12</Slides>
  <Notes>4</Notes>
  <HiddenSlides>0</HiddenSlides>
  <MMClips>0</MMClips>
  <ScaleCrop>false</ScaleCrop>
  <HeadingPairs>
    <vt:vector size="8" baseType="variant">
      <vt:variant>
        <vt:lpstr>Fonts Used</vt:lpstr>
      </vt:variant>
      <vt:variant>
        <vt:i4>5</vt:i4>
      </vt:variant>
      <vt:variant>
        <vt:lpstr>Theme</vt:lpstr>
      </vt:variant>
      <vt:variant>
        <vt:i4>5</vt:i4>
      </vt:variant>
      <vt:variant>
        <vt:lpstr>Embedded OLE Servers</vt:lpstr>
      </vt:variant>
      <vt:variant>
        <vt:i4>1</vt:i4>
      </vt:variant>
      <vt:variant>
        <vt:lpstr>Slide Titles</vt:lpstr>
      </vt:variant>
      <vt:variant>
        <vt:i4>12</vt:i4>
      </vt:variant>
    </vt:vector>
  </HeadingPairs>
  <TitlesOfParts>
    <vt:vector size="23" baseType="lpstr">
      <vt:lpstr>Arial</vt:lpstr>
      <vt:lpstr>Calibri</vt:lpstr>
      <vt:lpstr>Century Gothic</vt:lpstr>
      <vt:lpstr>Verdana</vt:lpstr>
      <vt:lpstr>Wingdings</vt:lpstr>
      <vt:lpstr>Capgemini Master</vt:lpstr>
      <vt:lpstr>Cover options</vt:lpstr>
      <vt:lpstr>Final slides</vt:lpstr>
      <vt:lpstr>1_lh_master_template</vt:lpstr>
      <vt:lpstr>1_Capgemini Master</vt:lpstr>
      <vt:lpstr>think-cell Slide</vt:lpstr>
      <vt:lpstr> Hackathon 2019 </vt:lpstr>
      <vt:lpstr>Problem Statement</vt:lpstr>
      <vt:lpstr>Our Approach</vt:lpstr>
      <vt:lpstr>Value Additions</vt:lpstr>
      <vt:lpstr>Technology Stack</vt:lpstr>
      <vt:lpstr>Execution Flow</vt:lpstr>
      <vt:lpstr>EYE CO-ORDINATES</vt:lpstr>
      <vt:lpstr>Feeds captured through Mobile and PC CAM</vt:lpstr>
      <vt:lpstr>Challenges Faced</vt:lpstr>
      <vt:lpstr>PowerPoint Presentation</vt:lpstr>
      <vt:lpstr>References</vt:lpstr>
      <vt:lpstr>PowerPoint Presentation</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presentation 2 lines</dc:title>
  <dc:creator>Shaik, Zameer</dc:creator>
  <cp:lastModifiedBy>Krishna Priya Tadepalli</cp:lastModifiedBy>
  <cp:revision>148</cp:revision>
  <dcterms:created xsi:type="dcterms:W3CDTF">2019-05-17T07:21:14Z</dcterms:created>
  <dcterms:modified xsi:type="dcterms:W3CDTF">2019-05-28T11:08:13Z</dcterms:modified>
</cp:coreProperties>
</file>